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p:sldMasterIdLst>
    <p:sldMasterId id="2147483658" r:id="rId5"/>
  </p:sldMasterIdLst>
  <p:notesMasterIdLst>
    <p:notesMasterId r:id="rId75"/>
  </p:notesMasterIdLst>
  <p:handoutMasterIdLst>
    <p:handoutMasterId r:id="rId76"/>
  </p:handoutMasterIdLst>
  <p:sldIdLst>
    <p:sldId id="503" r:id="rId6"/>
    <p:sldId id="502" r:id="rId7"/>
    <p:sldId id="610" r:id="rId8"/>
    <p:sldId id="598" r:id="rId9"/>
    <p:sldId id="599" r:id="rId10"/>
    <p:sldId id="600" r:id="rId11"/>
    <p:sldId id="601" r:id="rId12"/>
    <p:sldId id="602" r:id="rId13"/>
    <p:sldId id="603" r:id="rId14"/>
    <p:sldId id="604" r:id="rId15"/>
    <p:sldId id="605" r:id="rId16"/>
    <p:sldId id="606" r:id="rId17"/>
    <p:sldId id="607" r:id="rId18"/>
    <p:sldId id="608" r:id="rId19"/>
    <p:sldId id="609" r:id="rId20"/>
    <p:sldId id="504" r:id="rId21"/>
    <p:sldId id="505" r:id="rId22"/>
    <p:sldId id="541" r:id="rId23"/>
    <p:sldId id="506" r:id="rId24"/>
    <p:sldId id="507" r:id="rId25"/>
    <p:sldId id="514" r:id="rId26"/>
    <p:sldId id="552" r:id="rId27"/>
    <p:sldId id="520" r:id="rId28"/>
    <p:sldId id="509" r:id="rId29"/>
    <p:sldId id="510" r:id="rId30"/>
    <p:sldId id="511" r:id="rId31"/>
    <p:sldId id="523" r:id="rId32"/>
    <p:sldId id="527" r:id="rId33"/>
    <p:sldId id="513" r:id="rId34"/>
    <p:sldId id="528" r:id="rId35"/>
    <p:sldId id="529" r:id="rId36"/>
    <p:sldId id="553" r:id="rId37"/>
    <p:sldId id="554" r:id="rId38"/>
    <p:sldId id="564" r:id="rId39"/>
    <p:sldId id="565" r:id="rId40"/>
    <p:sldId id="543" r:id="rId41"/>
    <p:sldId id="530" r:id="rId42"/>
    <p:sldId id="532" r:id="rId43"/>
    <p:sldId id="561" r:id="rId44"/>
    <p:sldId id="544" r:id="rId45"/>
    <p:sldId id="545" r:id="rId46"/>
    <p:sldId id="571" r:id="rId47"/>
    <p:sldId id="572" r:id="rId48"/>
    <p:sldId id="595" r:id="rId49"/>
    <p:sldId id="585" r:id="rId50"/>
    <p:sldId id="587" r:id="rId51"/>
    <p:sldId id="593" r:id="rId52"/>
    <p:sldId id="589" r:id="rId53"/>
    <p:sldId id="591" r:id="rId54"/>
    <p:sldId id="592" r:id="rId55"/>
    <p:sldId id="594" r:id="rId56"/>
    <p:sldId id="596" r:id="rId57"/>
    <p:sldId id="597" r:id="rId58"/>
    <p:sldId id="578" r:id="rId59"/>
    <p:sldId id="579" r:id="rId60"/>
    <p:sldId id="580" r:id="rId61"/>
    <p:sldId id="581" r:id="rId62"/>
    <p:sldId id="582" r:id="rId63"/>
    <p:sldId id="550" r:id="rId64"/>
    <p:sldId id="560" r:id="rId65"/>
    <p:sldId id="583" r:id="rId66"/>
    <p:sldId id="584" r:id="rId67"/>
    <p:sldId id="551" r:id="rId68"/>
    <p:sldId id="555" r:id="rId69"/>
    <p:sldId id="559" r:id="rId70"/>
    <p:sldId id="556" r:id="rId71"/>
    <p:sldId id="557" r:id="rId72"/>
    <p:sldId id="558" r:id="rId73"/>
    <p:sldId id="294" r:id="rId74"/>
  </p:sldIdLst>
  <p:sldSz cx="12192000" cy="6858000"/>
  <p:notesSz cx="6735763" cy="9866313"/>
  <p:defaultTextStyle>
    <a:defPPr>
      <a:defRPr lang="ja-JP"/>
    </a:defPPr>
    <a:lvl1pPr algn="ctr" rtl="0" fontAlgn="ctr">
      <a:spcBef>
        <a:spcPct val="0"/>
      </a:spcBef>
      <a:spcAft>
        <a:spcPct val="0"/>
      </a:spcAft>
      <a:defRPr kumimoji="1" sz="2132" kern="1200">
        <a:solidFill>
          <a:srgbClr val="000000"/>
        </a:solidFill>
        <a:latin typeface="Arial" charset="0"/>
        <a:ea typeface="ＭＳ Ｐゴシック" charset="-128"/>
        <a:cs typeface="+mn-cs"/>
      </a:defRPr>
    </a:lvl1pPr>
    <a:lvl2pPr marL="609341" algn="ctr" rtl="0" fontAlgn="ctr">
      <a:spcBef>
        <a:spcPct val="0"/>
      </a:spcBef>
      <a:spcAft>
        <a:spcPct val="0"/>
      </a:spcAft>
      <a:defRPr kumimoji="1" sz="2132" kern="1200">
        <a:solidFill>
          <a:srgbClr val="000000"/>
        </a:solidFill>
        <a:latin typeface="Arial" charset="0"/>
        <a:ea typeface="ＭＳ Ｐゴシック" charset="-128"/>
        <a:cs typeface="+mn-cs"/>
      </a:defRPr>
    </a:lvl2pPr>
    <a:lvl3pPr marL="1218682" algn="ctr" rtl="0" fontAlgn="ctr">
      <a:spcBef>
        <a:spcPct val="0"/>
      </a:spcBef>
      <a:spcAft>
        <a:spcPct val="0"/>
      </a:spcAft>
      <a:defRPr kumimoji="1" sz="2132" kern="1200">
        <a:solidFill>
          <a:srgbClr val="000000"/>
        </a:solidFill>
        <a:latin typeface="Arial" charset="0"/>
        <a:ea typeface="ＭＳ Ｐゴシック" charset="-128"/>
        <a:cs typeface="+mn-cs"/>
      </a:defRPr>
    </a:lvl3pPr>
    <a:lvl4pPr marL="1828022" algn="ctr" rtl="0" fontAlgn="ctr">
      <a:spcBef>
        <a:spcPct val="0"/>
      </a:spcBef>
      <a:spcAft>
        <a:spcPct val="0"/>
      </a:spcAft>
      <a:defRPr kumimoji="1" sz="2132" kern="1200">
        <a:solidFill>
          <a:srgbClr val="000000"/>
        </a:solidFill>
        <a:latin typeface="Arial" charset="0"/>
        <a:ea typeface="ＭＳ Ｐゴシック" charset="-128"/>
        <a:cs typeface="+mn-cs"/>
      </a:defRPr>
    </a:lvl4pPr>
    <a:lvl5pPr marL="2437363" algn="ctr" rtl="0" fontAlgn="ctr">
      <a:spcBef>
        <a:spcPct val="0"/>
      </a:spcBef>
      <a:spcAft>
        <a:spcPct val="0"/>
      </a:spcAft>
      <a:defRPr kumimoji="1" sz="2132" kern="1200">
        <a:solidFill>
          <a:srgbClr val="000000"/>
        </a:solidFill>
        <a:latin typeface="Arial" charset="0"/>
        <a:ea typeface="ＭＳ Ｐゴシック" charset="-128"/>
        <a:cs typeface="+mn-cs"/>
      </a:defRPr>
    </a:lvl5pPr>
    <a:lvl6pPr marL="3046705" algn="l" defTabSz="1218682" rtl="0" eaLnBrk="1" latinLnBrk="0" hangingPunct="1">
      <a:defRPr kumimoji="1" sz="2132" kern="1200">
        <a:solidFill>
          <a:srgbClr val="000000"/>
        </a:solidFill>
        <a:latin typeface="Arial" charset="0"/>
        <a:ea typeface="ＭＳ Ｐゴシック" charset="-128"/>
        <a:cs typeface="+mn-cs"/>
      </a:defRPr>
    </a:lvl6pPr>
    <a:lvl7pPr marL="3656046" algn="l" defTabSz="1218682" rtl="0" eaLnBrk="1" latinLnBrk="0" hangingPunct="1">
      <a:defRPr kumimoji="1" sz="2132" kern="1200">
        <a:solidFill>
          <a:srgbClr val="000000"/>
        </a:solidFill>
        <a:latin typeface="Arial" charset="0"/>
        <a:ea typeface="ＭＳ Ｐゴシック" charset="-128"/>
        <a:cs typeface="+mn-cs"/>
      </a:defRPr>
    </a:lvl7pPr>
    <a:lvl8pPr marL="4265387" algn="l" defTabSz="1218682" rtl="0" eaLnBrk="1" latinLnBrk="0" hangingPunct="1">
      <a:defRPr kumimoji="1" sz="2132" kern="1200">
        <a:solidFill>
          <a:srgbClr val="000000"/>
        </a:solidFill>
        <a:latin typeface="Arial" charset="0"/>
        <a:ea typeface="ＭＳ Ｐゴシック" charset="-128"/>
        <a:cs typeface="+mn-cs"/>
      </a:defRPr>
    </a:lvl8pPr>
    <a:lvl9pPr marL="4874727" algn="l" defTabSz="1218682" rtl="0" eaLnBrk="1" latinLnBrk="0" hangingPunct="1">
      <a:defRPr kumimoji="1" sz="2132" kern="1200">
        <a:solidFill>
          <a:srgbClr val="000000"/>
        </a:solidFill>
        <a:latin typeface="Arial" charset="0"/>
        <a:ea typeface="ＭＳ Ｐゴシック" charset="-128"/>
        <a:cs typeface="+mn-cs"/>
      </a:defRPr>
    </a:lvl9pPr>
  </p:defaultTextStyle>
  <p:extLst>
    <p:ext uri="{521415D9-36F7-43E2-AB2F-B90AF26B5E84}">
      <p14:sectionLst xmlns:p14="http://schemas.microsoft.com/office/powerpoint/2010/main">
        <p14:section name="默认节" id="{7B7A8836-6FC2-4294-B9A0-EE68CF978B2D}">
          <p14:sldIdLst>
            <p14:sldId id="503"/>
            <p14:sldId id="502"/>
            <p14:sldId id="610"/>
            <p14:sldId id="598"/>
            <p14:sldId id="599"/>
            <p14:sldId id="600"/>
            <p14:sldId id="601"/>
            <p14:sldId id="602"/>
            <p14:sldId id="603"/>
            <p14:sldId id="604"/>
            <p14:sldId id="605"/>
            <p14:sldId id="606"/>
            <p14:sldId id="607"/>
            <p14:sldId id="608"/>
            <p14:sldId id="609"/>
            <p14:sldId id="504"/>
            <p14:sldId id="505"/>
            <p14:sldId id="541"/>
            <p14:sldId id="506"/>
            <p14:sldId id="507"/>
            <p14:sldId id="514"/>
            <p14:sldId id="552"/>
            <p14:sldId id="520"/>
            <p14:sldId id="509"/>
            <p14:sldId id="510"/>
            <p14:sldId id="511"/>
            <p14:sldId id="523"/>
            <p14:sldId id="527"/>
            <p14:sldId id="513"/>
            <p14:sldId id="528"/>
            <p14:sldId id="529"/>
            <p14:sldId id="553"/>
            <p14:sldId id="554"/>
            <p14:sldId id="564"/>
            <p14:sldId id="565"/>
            <p14:sldId id="543"/>
            <p14:sldId id="530"/>
            <p14:sldId id="532"/>
            <p14:sldId id="561"/>
            <p14:sldId id="544"/>
            <p14:sldId id="545"/>
            <p14:sldId id="571"/>
            <p14:sldId id="572"/>
            <p14:sldId id="595"/>
            <p14:sldId id="585"/>
            <p14:sldId id="587"/>
            <p14:sldId id="593"/>
            <p14:sldId id="589"/>
            <p14:sldId id="591"/>
            <p14:sldId id="592"/>
            <p14:sldId id="594"/>
            <p14:sldId id="596"/>
            <p14:sldId id="597"/>
            <p14:sldId id="578"/>
            <p14:sldId id="579"/>
            <p14:sldId id="580"/>
            <p14:sldId id="581"/>
            <p14:sldId id="582"/>
            <p14:sldId id="550"/>
            <p14:sldId id="560"/>
            <p14:sldId id="583"/>
            <p14:sldId id="584"/>
            <p14:sldId id="551"/>
            <p14:sldId id="555"/>
            <p14:sldId id="559"/>
            <p14:sldId id="556"/>
            <p14:sldId id="557"/>
            <p14:sldId id="558"/>
            <p14:sldId id="294"/>
          </p14:sldIdLst>
        </p14:section>
        <p14:section name="素材" id="{E3A78FAD-0DE5-4DD1-9CEF-9606771424AB}">
          <p14:sldIdLst/>
        </p14:section>
      </p14:sectionLst>
    </p:ext>
    <p:ext uri="{EFAFB233-063F-42B5-8137-9DF3F51BA10A}">
      <p15:sldGuideLst xmlns:p15="http://schemas.microsoft.com/office/powerpoint/2012/main">
        <p15:guide id="1" orient="horz" pos="2136" userDrawn="1">
          <p15:clr>
            <a:srgbClr val="A4A3A4"/>
          </p15:clr>
        </p15:guide>
        <p15:guide id="2" orient="horz" pos="2131" userDrawn="1">
          <p15:clr>
            <a:srgbClr val="A4A3A4"/>
          </p15:clr>
        </p15:guide>
        <p15:guide id="3" orient="horz" pos="3430" userDrawn="1">
          <p15:clr>
            <a:srgbClr val="A4A3A4"/>
          </p15:clr>
        </p15:guide>
        <p15:guide id="4" orient="horz" pos="504" userDrawn="1">
          <p15:clr>
            <a:srgbClr val="A4A3A4"/>
          </p15:clr>
        </p15:guide>
        <p15:guide id="5" pos="575" userDrawn="1">
          <p15:clr>
            <a:srgbClr val="A4A3A4"/>
          </p15:clr>
        </p15:guide>
        <p15:guide id="6" pos="7499" userDrawn="1">
          <p15:clr>
            <a:srgbClr val="A4A3A4"/>
          </p15:clr>
        </p15:guide>
        <p15:guide id="7" pos="3840" userDrawn="1">
          <p15:clr>
            <a:srgbClr val="A4A3A4"/>
          </p15:clr>
        </p15:guide>
        <p15:guide id="8" orient="horz" pos="696" userDrawn="1">
          <p15:clr>
            <a:srgbClr val="A4A3A4"/>
          </p15:clr>
        </p15:guide>
        <p15:guide id="9" pos="2616" userDrawn="1">
          <p15:clr>
            <a:srgbClr val="A4A3A4"/>
          </p15:clr>
        </p15:guide>
        <p15:guide id="10" orient="horz" pos="720" userDrawn="1">
          <p15:clr>
            <a:srgbClr val="A4A3A4"/>
          </p15:clr>
        </p15:guide>
        <p15:guide id="11" pos="912" userDrawn="1">
          <p15:clr>
            <a:srgbClr val="A4A3A4"/>
          </p15:clr>
        </p15:guide>
        <p15:guide id="12" orient="horz" pos="3096" userDrawn="1">
          <p15:clr>
            <a:srgbClr val="A4A3A4"/>
          </p15:clr>
        </p15:guide>
        <p15:guide id="13" orient="horz" pos="3432" userDrawn="1">
          <p15:clr>
            <a:srgbClr val="A4A3A4"/>
          </p15:clr>
        </p15:guide>
        <p15:guide id="14" pos="120" userDrawn="1">
          <p15:clr>
            <a:srgbClr val="A4A3A4"/>
          </p15:clr>
        </p15:guide>
      </p15:sldGuideLst>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CBAD"/>
    <a:srgbClr val="FF0000"/>
    <a:srgbClr val="49BF64"/>
    <a:srgbClr val="70AD47"/>
    <a:srgbClr val="52CAB8"/>
    <a:srgbClr val="5B9BD5"/>
    <a:srgbClr val="000000"/>
    <a:srgbClr val="C80202"/>
    <a:srgbClr val="31859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4" autoAdjust="0"/>
    <p:restoredTop sz="96349" autoAdjust="0"/>
  </p:normalViewPr>
  <p:slideViewPr>
    <p:cSldViewPr snapToGrid="0">
      <p:cViewPr varScale="1">
        <p:scale>
          <a:sx n="111" d="100"/>
          <a:sy n="111" d="100"/>
        </p:scale>
        <p:origin x="612" y="114"/>
      </p:cViewPr>
      <p:guideLst>
        <p:guide orient="horz" pos="2136"/>
        <p:guide orient="horz" pos="2131"/>
        <p:guide orient="horz" pos="3430"/>
        <p:guide orient="horz" pos="504"/>
        <p:guide pos="575"/>
        <p:guide pos="7499"/>
        <p:guide pos="3840"/>
        <p:guide orient="horz" pos="696"/>
        <p:guide pos="2616"/>
        <p:guide orient="horz" pos="720"/>
        <p:guide pos="912"/>
        <p:guide orient="horz" pos="3096"/>
        <p:guide orient="horz" pos="3432"/>
        <p:guide pos="12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8174"/>
    </p:cViewPr>
  </p:sorterViewPr>
  <p:notesViewPr>
    <p:cSldViewPr snapToGrid="0">
      <p:cViewPr varScale="1">
        <p:scale>
          <a:sx n="81" d="100"/>
          <a:sy n="81" d="100"/>
        </p:scale>
        <p:origin x="4008" y="96"/>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1"/>
            <a:ext cx="2919302" cy="49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4" tIns="45680" rIns="91354" bIns="45680" numCol="1" anchor="t" anchorCtr="0" compatLnSpc="1">
            <a:prstTxWarp prst="textNoShape">
              <a:avLst/>
            </a:prstTxWarp>
          </a:bodyPr>
          <a:lstStyle>
            <a:lvl1pPr algn="l" defTabSz="913629" fontAlgn="base">
              <a:defRPr sz="1200">
                <a:solidFill>
                  <a:schemeClr val="tx1"/>
                </a:solidFill>
                <a:latin typeface="Arial" charset="0"/>
                <a:ea typeface="ＭＳ Ｐゴシック" charset="-128"/>
              </a:defRPr>
            </a:lvl1pPr>
          </a:lstStyle>
          <a:p>
            <a:pPr>
              <a:defRPr/>
            </a:pPr>
            <a:endParaRPr lang="en-US" altLang="ja-JP"/>
          </a:p>
        </p:txBody>
      </p:sp>
      <p:sp>
        <p:nvSpPr>
          <p:cNvPr id="7171" name="Rectangle 3"/>
          <p:cNvSpPr>
            <a:spLocks noGrp="1" noChangeArrowheads="1"/>
          </p:cNvSpPr>
          <p:nvPr>
            <p:ph type="dt" sz="quarter" idx="1"/>
          </p:nvPr>
        </p:nvSpPr>
        <p:spPr bwMode="auto">
          <a:xfrm>
            <a:off x="3816462" y="1"/>
            <a:ext cx="2919302" cy="49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4" tIns="45680" rIns="91354" bIns="45680" numCol="1" anchor="t" anchorCtr="0" compatLnSpc="1">
            <a:prstTxWarp prst="textNoShape">
              <a:avLst/>
            </a:prstTxWarp>
          </a:bodyPr>
          <a:lstStyle>
            <a:lvl1pPr algn="r" defTabSz="913629" fontAlgn="base">
              <a:defRPr sz="1200">
                <a:solidFill>
                  <a:schemeClr val="tx1"/>
                </a:solidFill>
                <a:latin typeface="Arial" charset="0"/>
                <a:ea typeface="ＭＳ Ｐゴシック" charset="-128"/>
              </a:defRPr>
            </a:lvl1pPr>
          </a:lstStyle>
          <a:p>
            <a:pPr>
              <a:defRPr/>
            </a:pPr>
            <a:endParaRPr lang="en-US" altLang="ja-JP"/>
          </a:p>
        </p:txBody>
      </p:sp>
      <p:sp>
        <p:nvSpPr>
          <p:cNvPr id="7172" name="Rectangle 4"/>
          <p:cNvSpPr>
            <a:spLocks noGrp="1" noChangeArrowheads="1"/>
          </p:cNvSpPr>
          <p:nvPr>
            <p:ph type="ftr" sz="quarter" idx="2"/>
          </p:nvPr>
        </p:nvSpPr>
        <p:spPr bwMode="auto">
          <a:xfrm>
            <a:off x="1" y="9371502"/>
            <a:ext cx="2919302" cy="49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4" tIns="45680" rIns="91354" bIns="45680" numCol="1" anchor="b" anchorCtr="0" compatLnSpc="1">
            <a:prstTxWarp prst="textNoShape">
              <a:avLst/>
            </a:prstTxWarp>
          </a:bodyPr>
          <a:lstStyle>
            <a:lvl1pPr algn="l" defTabSz="913629" fontAlgn="base">
              <a:defRPr sz="1200">
                <a:solidFill>
                  <a:schemeClr val="tx1"/>
                </a:solidFill>
                <a:latin typeface="Arial" charset="0"/>
                <a:ea typeface="ＭＳ Ｐゴシック" charset="-128"/>
              </a:defRPr>
            </a:lvl1pPr>
          </a:lstStyle>
          <a:p>
            <a:pPr>
              <a:defRPr/>
            </a:pPr>
            <a:r>
              <a:rPr lang="en-US" altLang="ja-JP" dirty="0"/>
              <a:t>Copyright 2018 FUJITSU LIMITED</a:t>
            </a:r>
          </a:p>
        </p:txBody>
      </p:sp>
      <p:sp>
        <p:nvSpPr>
          <p:cNvPr id="7173" name="Rectangle 5"/>
          <p:cNvSpPr>
            <a:spLocks noGrp="1" noChangeArrowheads="1"/>
          </p:cNvSpPr>
          <p:nvPr>
            <p:ph type="sldNum" sz="quarter" idx="3"/>
          </p:nvPr>
        </p:nvSpPr>
        <p:spPr bwMode="auto">
          <a:xfrm>
            <a:off x="3816462" y="9371502"/>
            <a:ext cx="2919302" cy="49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4" tIns="45680" rIns="91354" bIns="45680" numCol="1" anchor="b" anchorCtr="0" compatLnSpc="1">
            <a:prstTxWarp prst="textNoShape">
              <a:avLst/>
            </a:prstTxWarp>
          </a:bodyPr>
          <a:lstStyle>
            <a:lvl1pPr algn="r" defTabSz="913629" fontAlgn="base">
              <a:defRPr sz="1200">
                <a:solidFill>
                  <a:schemeClr val="tx1"/>
                </a:solidFill>
                <a:latin typeface="Arial" charset="0"/>
                <a:ea typeface="ＭＳ Ｐゴシック" charset="-128"/>
              </a:defRPr>
            </a:lvl1pPr>
          </a:lstStyle>
          <a:p>
            <a:pPr>
              <a:defRPr/>
            </a:pPr>
            <a:fld id="{A1F09ACF-8E8E-419D-BFCD-D70E46471539}" type="slidenum">
              <a:rPr lang="en-US" altLang="ja-JP"/>
              <a:pPr>
                <a:defRPr/>
              </a:pPr>
              <a:t>‹#›</a:t>
            </a:fld>
            <a:endParaRPr lang="en-US" altLang="ja-JP"/>
          </a:p>
        </p:txBody>
      </p:sp>
    </p:spTree>
    <p:extLst>
      <p:ext uri="{BB962C8B-B14F-4D97-AF65-F5344CB8AC3E}">
        <p14:creationId xmlns:p14="http://schemas.microsoft.com/office/powerpoint/2010/main" val="10374582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1" y="1"/>
            <a:ext cx="2919302" cy="49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9" rIns="91374" bIns="45689" numCol="1" anchor="t" anchorCtr="0" compatLnSpc="1">
            <a:prstTxWarp prst="textNoShape">
              <a:avLst/>
            </a:prstTxWarp>
          </a:bodyPr>
          <a:lstStyle>
            <a:lvl1pPr algn="l" defTabSz="913629" fontAlgn="base">
              <a:defRPr sz="1200">
                <a:solidFill>
                  <a:schemeClr val="tx1"/>
                </a:solidFill>
                <a:latin typeface="Arial" charset="0"/>
                <a:ea typeface="ＭＳ Ｐゴシック" charset="-128"/>
              </a:defRPr>
            </a:lvl1pPr>
          </a:lstStyle>
          <a:p>
            <a:pPr>
              <a:defRPr/>
            </a:pPr>
            <a:endParaRPr lang="en-US" altLang="ja-JP"/>
          </a:p>
        </p:txBody>
      </p:sp>
      <p:sp>
        <p:nvSpPr>
          <p:cNvPr id="72707" name="Rectangle 3"/>
          <p:cNvSpPr>
            <a:spLocks noGrp="1" noChangeArrowheads="1"/>
          </p:cNvSpPr>
          <p:nvPr>
            <p:ph type="dt" idx="1"/>
          </p:nvPr>
        </p:nvSpPr>
        <p:spPr bwMode="auto">
          <a:xfrm>
            <a:off x="3814890" y="1"/>
            <a:ext cx="2919302" cy="49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9" rIns="91374" bIns="45689" numCol="1" anchor="t" anchorCtr="0" compatLnSpc="1">
            <a:prstTxWarp prst="textNoShape">
              <a:avLst/>
            </a:prstTxWarp>
          </a:bodyPr>
          <a:lstStyle>
            <a:lvl1pPr algn="r" defTabSz="913629" fontAlgn="base">
              <a:defRPr sz="1200">
                <a:solidFill>
                  <a:schemeClr val="tx1"/>
                </a:solidFill>
                <a:latin typeface="Arial" charset="0"/>
                <a:ea typeface="ＭＳ Ｐゴシック" charset="-128"/>
              </a:defRPr>
            </a:lvl1pPr>
          </a:lstStyle>
          <a:p>
            <a:pPr>
              <a:defRPr/>
            </a:pPr>
            <a:endParaRPr lang="en-US" altLang="ja-JP"/>
          </a:p>
        </p:txBody>
      </p:sp>
      <p:sp>
        <p:nvSpPr>
          <p:cNvPr id="12292" name="Rectangle 4"/>
          <p:cNvSpPr>
            <a:spLocks noGrp="1" noRot="1" noChangeAspect="1" noChangeArrowheads="1" noTextEdit="1"/>
          </p:cNvSpPr>
          <p:nvPr>
            <p:ph type="sldImg" idx="2"/>
          </p:nvPr>
        </p:nvSpPr>
        <p:spPr bwMode="auto">
          <a:xfrm>
            <a:off x="176213" y="269875"/>
            <a:ext cx="6384925" cy="3592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2709" name="Rectangle 5"/>
          <p:cNvSpPr>
            <a:spLocks noGrp="1" noChangeArrowheads="1"/>
          </p:cNvSpPr>
          <p:nvPr>
            <p:ph type="body" sz="quarter" idx="3"/>
          </p:nvPr>
        </p:nvSpPr>
        <p:spPr bwMode="auto">
          <a:xfrm>
            <a:off x="216243" y="4048556"/>
            <a:ext cx="6303278" cy="542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9" rIns="91374" bIns="45689"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72710" name="Rectangle 6"/>
          <p:cNvSpPr>
            <a:spLocks noGrp="1" noChangeArrowheads="1"/>
          </p:cNvSpPr>
          <p:nvPr>
            <p:ph type="ftr" sz="quarter" idx="4"/>
          </p:nvPr>
        </p:nvSpPr>
        <p:spPr bwMode="auto">
          <a:xfrm>
            <a:off x="1" y="9555640"/>
            <a:ext cx="2919302" cy="30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9" rIns="91374" bIns="45689" numCol="1" anchor="b" anchorCtr="0" compatLnSpc="1">
            <a:prstTxWarp prst="textNoShape">
              <a:avLst/>
            </a:prstTxWarp>
          </a:bodyPr>
          <a:lstStyle>
            <a:lvl1pPr algn="l" defTabSz="913629" fontAlgn="base">
              <a:defRPr sz="1200">
                <a:solidFill>
                  <a:schemeClr val="tx1"/>
                </a:solidFill>
                <a:latin typeface="Arial" charset="0"/>
                <a:ea typeface="ＭＳ Ｐゴシック" charset="-128"/>
              </a:defRPr>
            </a:lvl1pPr>
          </a:lstStyle>
          <a:p>
            <a:pPr>
              <a:defRPr/>
            </a:pPr>
            <a:r>
              <a:rPr lang="en-US" altLang="ja-JP" dirty="0"/>
              <a:t>Copyright 2018 FUJITSU LIMITED</a:t>
            </a:r>
          </a:p>
        </p:txBody>
      </p:sp>
      <p:sp>
        <p:nvSpPr>
          <p:cNvPr id="72711" name="Rectangle 7"/>
          <p:cNvSpPr>
            <a:spLocks noGrp="1" noChangeArrowheads="1"/>
          </p:cNvSpPr>
          <p:nvPr>
            <p:ph type="sldNum" sz="quarter" idx="5"/>
          </p:nvPr>
        </p:nvSpPr>
        <p:spPr bwMode="auto">
          <a:xfrm>
            <a:off x="3814890" y="9555640"/>
            <a:ext cx="2919302" cy="30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9" rIns="91374" bIns="45689" numCol="1" anchor="b" anchorCtr="0" compatLnSpc="1">
            <a:prstTxWarp prst="textNoShape">
              <a:avLst/>
            </a:prstTxWarp>
          </a:bodyPr>
          <a:lstStyle>
            <a:lvl1pPr algn="r" defTabSz="913629" fontAlgn="base">
              <a:defRPr sz="1200">
                <a:solidFill>
                  <a:schemeClr val="tx1"/>
                </a:solidFill>
                <a:latin typeface="Arial" charset="0"/>
                <a:ea typeface="ＭＳ Ｐゴシック" charset="-128"/>
              </a:defRPr>
            </a:lvl1pPr>
          </a:lstStyle>
          <a:p>
            <a:pPr>
              <a:defRPr/>
            </a:pPr>
            <a:fld id="{D869D98D-AAB0-4240-8677-56579B5509E8}" type="slidenum">
              <a:rPr lang="en-US" altLang="ja-JP"/>
              <a:pPr>
                <a:defRPr/>
              </a:pPr>
              <a:t>‹#›</a:t>
            </a:fld>
            <a:endParaRPr lang="en-US" altLang="ja-JP"/>
          </a:p>
        </p:txBody>
      </p:sp>
    </p:spTree>
    <p:extLst>
      <p:ext uri="{BB962C8B-B14F-4D97-AF65-F5344CB8AC3E}">
        <p14:creationId xmlns:p14="http://schemas.microsoft.com/office/powerpoint/2010/main" val="279239730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2132" kern="1200">
        <a:solidFill>
          <a:schemeClr val="tx1"/>
        </a:solidFill>
        <a:latin typeface="Meiryo UI" panose="020B0604030504040204" pitchFamily="50" charset="-128"/>
        <a:ea typeface="Meiryo UI" panose="020B0604030504040204" pitchFamily="50" charset="-128"/>
        <a:cs typeface="+mn-cs"/>
      </a:defRPr>
    </a:lvl1pPr>
    <a:lvl2pPr marL="609341" algn="l" rtl="0" eaLnBrk="0" fontAlgn="base" hangingPunct="0">
      <a:spcBef>
        <a:spcPct val="30000"/>
      </a:spcBef>
      <a:spcAft>
        <a:spcPct val="0"/>
      </a:spcAft>
      <a:defRPr kumimoji="1" sz="2132" kern="1200">
        <a:solidFill>
          <a:schemeClr val="tx1"/>
        </a:solidFill>
        <a:latin typeface="Meiryo UI" panose="020B0604030504040204" pitchFamily="50" charset="-128"/>
        <a:ea typeface="Meiryo UI" panose="020B0604030504040204" pitchFamily="50" charset="-128"/>
        <a:cs typeface="+mn-cs"/>
      </a:defRPr>
    </a:lvl2pPr>
    <a:lvl3pPr marL="1218682" algn="l" rtl="0" eaLnBrk="0" fontAlgn="base" hangingPunct="0">
      <a:spcBef>
        <a:spcPct val="30000"/>
      </a:spcBef>
      <a:spcAft>
        <a:spcPct val="0"/>
      </a:spcAft>
      <a:defRPr kumimoji="1" sz="2132" kern="1200">
        <a:solidFill>
          <a:schemeClr val="tx1"/>
        </a:solidFill>
        <a:latin typeface="Meiryo UI" panose="020B0604030504040204" pitchFamily="50" charset="-128"/>
        <a:ea typeface="Meiryo UI" panose="020B0604030504040204" pitchFamily="50" charset="-128"/>
        <a:cs typeface="+mn-cs"/>
      </a:defRPr>
    </a:lvl3pPr>
    <a:lvl4pPr marL="1828022" algn="l" rtl="0" eaLnBrk="0" fontAlgn="base" hangingPunct="0">
      <a:spcBef>
        <a:spcPct val="30000"/>
      </a:spcBef>
      <a:spcAft>
        <a:spcPct val="0"/>
      </a:spcAft>
      <a:defRPr kumimoji="1" sz="2132" kern="1200">
        <a:solidFill>
          <a:schemeClr val="tx1"/>
        </a:solidFill>
        <a:latin typeface="Meiryo UI" panose="020B0604030504040204" pitchFamily="50" charset="-128"/>
        <a:ea typeface="Meiryo UI" panose="020B0604030504040204" pitchFamily="50" charset="-128"/>
        <a:cs typeface="+mn-cs"/>
      </a:defRPr>
    </a:lvl4pPr>
    <a:lvl5pPr marL="2437363" algn="l" rtl="0" eaLnBrk="0" fontAlgn="base" hangingPunct="0">
      <a:spcBef>
        <a:spcPct val="30000"/>
      </a:spcBef>
      <a:spcAft>
        <a:spcPct val="0"/>
      </a:spcAft>
      <a:defRPr kumimoji="1" sz="2132" kern="1200">
        <a:solidFill>
          <a:schemeClr val="tx1"/>
        </a:solidFill>
        <a:latin typeface="Meiryo UI" panose="020B0604030504040204" pitchFamily="50" charset="-128"/>
        <a:ea typeface="Meiryo UI" panose="020B0604030504040204" pitchFamily="50" charset="-128"/>
        <a:cs typeface="+mn-cs"/>
      </a:defRPr>
    </a:lvl5pPr>
    <a:lvl6pPr marL="3046705" algn="l" defTabSz="1218682" rtl="0" eaLnBrk="1" latinLnBrk="0" hangingPunct="1">
      <a:defRPr kumimoji="1" sz="1600" kern="1200">
        <a:solidFill>
          <a:schemeClr val="tx1"/>
        </a:solidFill>
        <a:latin typeface="+mn-lt"/>
        <a:ea typeface="+mn-ea"/>
        <a:cs typeface="+mn-cs"/>
      </a:defRPr>
    </a:lvl6pPr>
    <a:lvl7pPr marL="3656046" algn="l" defTabSz="1218682" rtl="0" eaLnBrk="1" latinLnBrk="0" hangingPunct="1">
      <a:defRPr kumimoji="1" sz="1600" kern="1200">
        <a:solidFill>
          <a:schemeClr val="tx1"/>
        </a:solidFill>
        <a:latin typeface="+mn-lt"/>
        <a:ea typeface="+mn-ea"/>
        <a:cs typeface="+mn-cs"/>
      </a:defRPr>
    </a:lvl7pPr>
    <a:lvl8pPr marL="4265387" algn="l" defTabSz="1218682" rtl="0" eaLnBrk="1" latinLnBrk="0" hangingPunct="1">
      <a:defRPr kumimoji="1" sz="1600" kern="1200">
        <a:solidFill>
          <a:schemeClr val="tx1"/>
        </a:solidFill>
        <a:latin typeface="+mn-lt"/>
        <a:ea typeface="+mn-ea"/>
        <a:cs typeface="+mn-cs"/>
      </a:defRPr>
    </a:lvl8pPr>
    <a:lvl9pPr marL="4874727" algn="l" defTabSz="1218682" rtl="0" eaLnBrk="1" latinLnBrk="0" hangingPunct="1">
      <a:defRPr kumimoji="1"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a:defRPr/>
            </a:pPr>
            <a:r>
              <a:rPr lang="en-US" altLang="ja-JP"/>
              <a:t>Copyright 2018 FUJITSU LIMITED</a:t>
            </a:r>
            <a:endParaRPr lang="en-US" altLang="ja-JP" dirty="0"/>
          </a:p>
        </p:txBody>
      </p:sp>
      <p:sp>
        <p:nvSpPr>
          <p:cNvPr id="5" name="スライド番号プレースホルダー 4"/>
          <p:cNvSpPr>
            <a:spLocks noGrp="1"/>
          </p:cNvSpPr>
          <p:nvPr>
            <p:ph type="sldNum" sz="quarter" idx="11"/>
          </p:nvPr>
        </p:nvSpPr>
        <p:spPr/>
        <p:txBody>
          <a:bodyPr/>
          <a:lstStyle/>
          <a:p>
            <a:pPr>
              <a:defRPr/>
            </a:pPr>
            <a:fld id="{D869D98D-AAB0-4240-8677-56579B5509E8}" type="slidenum">
              <a:rPr lang="en-US" altLang="ja-JP" smtClean="0"/>
              <a:pPr>
                <a:defRPr/>
              </a:pPr>
              <a:t>16</a:t>
            </a:fld>
            <a:endParaRPr lang="en-US" altLang="ja-JP"/>
          </a:p>
        </p:txBody>
      </p:sp>
    </p:spTree>
    <p:extLst>
      <p:ext uri="{BB962C8B-B14F-4D97-AF65-F5344CB8AC3E}">
        <p14:creationId xmlns:p14="http://schemas.microsoft.com/office/powerpoint/2010/main" val="410041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dirty="0"/>
          </a:p>
        </p:txBody>
      </p:sp>
      <p:sp>
        <p:nvSpPr>
          <p:cNvPr id="4" name="页脚占位符 3"/>
          <p:cNvSpPr>
            <a:spLocks noGrp="1"/>
          </p:cNvSpPr>
          <p:nvPr>
            <p:ph type="ftr" sz="quarter" idx="4"/>
          </p:nvPr>
        </p:nvSpPr>
        <p:spPr/>
        <p:txBody>
          <a:bodyPr/>
          <a:lstStyle/>
          <a:p>
            <a:pPr>
              <a:defRPr/>
            </a:pPr>
            <a:r>
              <a:rPr lang="en-US" altLang="ja-JP"/>
              <a:t>Copyright 2018 FUJITSU LIMITED</a:t>
            </a:r>
            <a:endParaRPr lang="en-US" altLang="ja-JP" dirty="0"/>
          </a:p>
        </p:txBody>
      </p:sp>
      <p:sp>
        <p:nvSpPr>
          <p:cNvPr id="5" name="灯片编号占位符 4"/>
          <p:cNvSpPr>
            <a:spLocks noGrp="1"/>
          </p:cNvSpPr>
          <p:nvPr>
            <p:ph type="sldNum" sz="quarter" idx="5"/>
          </p:nvPr>
        </p:nvSpPr>
        <p:spPr/>
        <p:txBody>
          <a:bodyPr/>
          <a:lstStyle/>
          <a:p>
            <a:pPr>
              <a:defRPr/>
            </a:pPr>
            <a:fld id="{D869D98D-AAB0-4240-8677-56579B5509E8}" type="slidenum">
              <a:rPr lang="en-US" altLang="ja-JP" smtClean="0"/>
              <a:pPr>
                <a:defRPr/>
              </a:pPr>
              <a:t>52</a:t>
            </a:fld>
            <a:endParaRPr lang="en-US" altLang="ja-JP"/>
          </a:p>
        </p:txBody>
      </p:sp>
    </p:spTree>
    <p:extLst>
      <p:ext uri="{BB962C8B-B14F-4D97-AF65-F5344CB8AC3E}">
        <p14:creationId xmlns:p14="http://schemas.microsoft.com/office/powerpoint/2010/main" val="141608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ja-JP"/>
              <a:t>Copyright 2018 FUJITSU LIMITED</a:t>
            </a:r>
            <a:endParaRPr lang="en-US" altLang="ja-JP" dirty="0"/>
          </a:p>
        </p:txBody>
      </p:sp>
      <p:sp>
        <p:nvSpPr>
          <p:cNvPr id="5" name="灯片编号占位符 4"/>
          <p:cNvSpPr>
            <a:spLocks noGrp="1"/>
          </p:cNvSpPr>
          <p:nvPr>
            <p:ph type="sldNum" sz="quarter" idx="11"/>
          </p:nvPr>
        </p:nvSpPr>
        <p:spPr/>
        <p:txBody>
          <a:bodyPr/>
          <a:lstStyle/>
          <a:p>
            <a:pPr>
              <a:defRPr/>
            </a:pPr>
            <a:fld id="{D869D98D-AAB0-4240-8677-56579B5509E8}" type="slidenum">
              <a:rPr lang="en-US" altLang="ja-JP" smtClean="0"/>
              <a:pPr>
                <a:defRPr/>
              </a:pPr>
              <a:t>68</a:t>
            </a:fld>
            <a:endParaRPr lang="en-US" altLang="ja-JP"/>
          </a:p>
        </p:txBody>
      </p:sp>
    </p:spTree>
    <p:extLst>
      <p:ext uri="{BB962C8B-B14F-4D97-AF65-F5344CB8AC3E}">
        <p14:creationId xmlns:p14="http://schemas.microsoft.com/office/powerpoint/2010/main" val="197985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a:defRPr/>
            </a:pPr>
            <a:r>
              <a:rPr lang="en-US" altLang="ja-JP"/>
              <a:t>Copyright 2018 FUJITSU LIMITED</a:t>
            </a:r>
            <a:endParaRPr lang="en-US" altLang="ja-JP" dirty="0"/>
          </a:p>
        </p:txBody>
      </p:sp>
      <p:sp>
        <p:nvSpPr>
          <p:cNvPr id="5" name="スライド番号プレースホルダー 4"/>
          <p:cNvSpPr>
            <a:spLocks noGrp="1"/>
          </p:cNvSpPr>
          <p:nvPr>
            <p:ph type="sldNum" sz="quarter" idx="11"/>
          </p:nvPr>
        </p:nvSpPr>
        <p:spPr/>
        <p:txBody>
          <a:bodyPr/>
          <a:lstStyle/>
          <a:p>
            <a:pPr>
              <a:defRPr/>
            </a:pPr>
            <a:fld id="{D869D98D-AAB0-4240-8677-56579B5509E8}" type="slidenum">
              <a:rPr lang="en-US" altLang="ja-JP" smtClean="0"/>
              <a:pPr>
                <a:defRPr/>
              </a:pPr>
              <a:t>17</a:t>
            </a:fld>
            <a:endParaRPr lang="en-US" altLang="ja-JP"/>
          </a:p>
        </p:txBody>
      </p:sp>
    </p:spTree>
    <p:extLst>
      <p:ext uri="{BB962C8B-B14F-4D97-AF65-F5344CB8AC3E}">
        <p14:creationId xmlns:p14="http://schemas.microsoft.com/office/powerpoint/2010/main" val="411985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ja-JP" dirty="0"/>
              <a:t>ARA</a:t>
            </a:r>
            <a:r>
              <a:rPr kumimoji="1" lang="en-US" altLang="zh-CN" dirty="0"/>
              <a:t>- API</a:t>
            </a:r>
            <a:r>
              <a:rPr kumimoji="1" lang="en-US" altLang="ja-JP" dirty="0"/>
              <a:t>: </a:t>
            </a:r>
            <a:r>
              <a:rPr kumimoji="1" lang="zh-CN" altLang="en-US" dirty="0"/>
              <a:t>通信管理、</a:t>
            </a:r>
            <a:r>
              <a:rPr kumimoji="1" lang="en-US" altLang="zh-CN" dirty="0"/>
              <a:t>RESTful</a:t>
            </a:r>
            <a:r>
              <a:rPr kumimoji="1" lang="zh-CN" altLang="en-US" dirty="0"/>
              <a:t>通信、时间同步、诊断、存储机制、执行管理</a:t>
            </a:r>
            <a:r>
              <a:rPr kumimoji="1" lang="en-US" altLang="zh-CN" dirty="0"/>
              <a:t>EM</a:t>
            </a:r>
            <a:r>
              <a:rPr kumimoji="1" lang="zh-CN" altLang="en-US" dirty="0"/>
              <a:t>、日志和跟踪、平台健康管理、核心类型</a:t>
            </a:r>
            <a:endParaRPr kumimoji="1" lang="en-US" altLang="zh-CN" dirty="0"/>
          </a:p>
          <a:p>
            <a:r>
              <a:rPr kumimoji="1" lang="en-US" altLang="ja-JP" dirty="0"/>
              <a:t>ARA-SVS: </a:t>
            </a:r>
            <a:r>
              <a:rPr kumimoji="1" lang="zh-CN" altLang="en-US" dirty="0"/>
              <a:t>状态管理、更新和配置管理、网络管理</a:t>
            </a:r>
            <a:endParaRPr kumimoji="1" lang="ja-JP" altLang="en-US" dirty="0"/>
          </a:p>
        </p:txBody>
      </p:sp>
      <p:sp>
        <p:nvSpPr>
          <p:cNvPr id="4" name="页脚占位符 3"/>
          <p:cNvSpPr>
            <a:spLocks noGrp="1"/>
          </p:cNvSpPr>
          <p:nvPr>
            <p:ph type="ftr" sz="quarter" idx="4"/>
          </p:nvPr>
        </p:nvSpPr>
        <p:spPr/>
        <p:txBody>
          <a:bodyPr/>
          <a:lstStyle/>
          <a:p>
            <a:pPr>
              <a:defRPr/>
            </a:pPr>
            <a:r>
              <a:rPr lang="en-US" altLang="ja-JP"/>
              <a:t>Copyright 2018 FUJITSU LIMITED</a:t>
            </a:r>
            <a:endParaRPr lang="en-US" altLang="ja-JP" dirty="0"/>
          </a:p>
        </p:txBody>
      </p:sp>
      <p:sp>
        <p:nvSpPr>
          <p:cNvPr id="5" name="灯片编号占位符 4"/>
          <p:cNvSpPr>
            <a:spLocks noGrp="1"/>
          </p:cNvSpPr>
          <p:nvPr>
            <p:ph type="sldNum" sz="quarter" idx="5"/>
          </p:nvPr>
        </p:nvSpPr>
        <p:spPr/>
        <p:txBody>
          <a:bodyPr/>
          <a:lstStyle/>
          <a:p>
            <a:pPr>
              <a:defRPr/>
            </a:pPr>
            <a:fld id="{D869D98D-AAB0-4240-8677-56579B5509E8}" type="slidenum">
              <a:rPr lang="en-US" altLang="ja-JP" smtClean="0"/>
              <a:pPr>
                <a:defRPr/>
              </a:pPr>
              <a:t>24</a:t>
            </a:fld>
            <a:endParaRPr lang="en-US" altLang="ja-JP"/>
          </a:p>
        </p:txBody>
      </p:sp>
    </p:spTree>
    <p:extLst>
      <p:ext uri="{BB962C8B-B14F-4D97-AF65-F5344CB8AC3E}">
        <p14:creationId xmlns:p14="http://schemas.microsoft.com/office/powerpoint/2010/main" val="1292585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POSIX PSE51</a:t>
            </a:r>
            <a:r>
              <a:rPr kumimoji="1" lang="zh-CN" altLang="en-US" dirty="0"/>
              <a:t>是</a:t>
            </a:r>
            <a:r>
              <a:rPr kumimoji="1" lang="en-US" altLang="zh-CN" dirty="0"/>
              <a:t>POSIX</a:t>
            </a:r>
            <a:r>
              <a:rPr kumimoji="1" lang="zh-CN" altLang="en-US" dirty="0"/>
              <a:t>标准的一个子集，不需要多进程（线程），不需要文件系统。</a:t>
            </a:r>
            <a:r>
              <a:rPr kumimoji="1" lang="en-US" altLang="zh-CN" dirty="0"/>
              <a:t>POSIX PSE51</a:t>
            </a:r>
            <a:r>
              <a:rPr kumimoji="1" lang="zh-CN" altLang="en-US" dirty="0"/>
              <a:t>是最小的子集。</a:t>
            </a:r>
            <a:endParaRPr kumimoji="1" lang="en-US" altLang="zh-CN" dirty="0"/>
          </a:p>
          <a:p>
            <a:r>
              <a:rPr kumimoji="1" lang="zh-CN" altLang="en-US" dirty="0"/>
              <a:t>这个子集是为了嵌入式实时系统而创造出来的，详细信息见</a:t>
            </a:r>
            <a:r>
              <a:rPr kumimoji="1" lang="en-US" altLang="zh-CN" dirty="0"/>
              <a:t>IEEE 1003.13-2003</a:t>
            </a:r>
            <a:endParaRPr kumimoji="1" lang="ja-JP" altLang="en-US" dirty="0"/>
          </a:p>
        </p:txBody>
      </p:sp>
      <p:sp>
        <p:nvSpPr>
          <p:cNvPr id="4" name="页脚占位符 3"/>
          <p:cNvSpPr>
            <a:spLocks noGrp="1"/>
          </p:cNvSpPr>
          <p:nvPr>
            <p:ph type="ftr" sz="quarter" idx="4"/>
          </p:nvPr>
        </p:nvSpPr>
        <p:spPr/>
        <p:txBody>
          <a:bodyPr/>
          <a:lstStyle/>
          <a:p>
            <a:pPr>
              <a:defRPr/>
            </a:pPr>
            <a:r>
              <a:rPr lang="en-US" altLang="ja-JP"/>
              <a:t>Copyright 2018 FUJITSU LIMITED</a:t>
            </a:r>
            <a:endParaRPr lang="en-US" altLang="ja-JP" dirty="0"/>
          </a:p>
        </p:txBody>
      </p:sp>
      <p:sp>
        <p:nvSpPr>
          <p:cNvPr id="5" name="灯片编号占位符 4"/>
          <p:cNvSpPr>
            <a:spLocks noGrp="1"/>
          </p:cNvSpPr>
          <p:nvPr>
            <p:ph type="sldNum" sz="quarter" idx="5"/>
          </p:nvPr>
        </p:nvSpPr>
        <p:spPr/>
        <p:txBody>
          <a:bodyPr/>
          <a:lstStyle/>
          <a:p>
            <a:pPr>
              <a:defRPr/>
            </a:pPr>
            <a:fld id="{D869D98D-AAB0-4240-8677-56579B5509E8}" type="slidenum">
              <a:rPr lang="en-US" altLang="ja-JP" smtClean="0"/>
              <a:pPr>
                <a:defRPr/>
              </a:pPr>
              <a:t>25</a:t>
            </a:fld>
            <a:endParaRPr lang="en-US" altLang="ja-JP"/>
          </a:p>
        </p:txBody>
      </p:sp>
    </p:spTree>
    <p:extLst>
      <p:ext uri="{BB962C8B-B14F-4D97-AF65-F5344CB8AC3E}">
        <p14:creationId xmlns:p14="http://schemas.microsoft.com/office/powerpoint/2010/main" val="3633383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ara</a:t>
            </a:r>
            <a:r>
              <a:rPr kumimoji="1" lang="en-US" altLang="zh-CN" dirty="0"/>
              <a:t> :: rest</a:t>
            </a:r>
            <a:r>
              <a:rPr kumimoji="1" lang="zh-CN" altLang="en-US" dirty="0"/>
              <a:t>的通用</a:t>
            </a:r>
            <a:r>
              <a:rPr kumimoji="1" lang="en-US" altLang="zh-CN" dirty="0"/>
              <a:t>REST</a:t>
            </a:r>
            <a:r>
              <a:rPr kumimoji="1" lang="zh-CN" altLang="en-US" dirty="0"/>
              <a:t>层仅提供三个基本抽象：树形消息有效负载（对象图），</a:t>
            </a:r>
            <a:r>
              <a:rPr kumimoji="1" lang="en-US" altLang="zh-CN" dirty="0"/>
              <a:t>URI</a:t>
            </a:r>
            <a:r>
              <a:rPr kumimoji="1" lang="zh-CN" altLang="en-US" dirty="0"/>
              <a:t>和请求</a:t>
            </a:r>
            <a:r>
              <a:rPr kumimoji="1" lang="en-US" altLang="zh-CN" dirty="0"/>
              <a:t>method</a:t>
            </a:r>
            <a:r>
              <a:rPr kumimoji="1" lang="zh-CN" altLang="en-US" dirty="0"/>
              <a:t>（如从</a:t>
            </a:r>
            <a:r>
              <a:rPr kumimoji="1" lang="en-US" altLang="zh-CN" dirty="0"/>
              <a:t>HTTP</a:t>
            </a:r>
            <a:r>
              <a:rPr kumimoji="1" lang="zh-CN" altLang="en-US" dirty="0"/>
              <a:t>已知的</a:t>
            </a:r>
            <a:r>
              <a:rPr kumimoji="1" lang="en-US" altLang="zh-CN" dirty="0"/>
              <a:t>GET</a:t>
            </a:r>
            <a:r>
              <a:rPr kumimoji="1" lang="zh-CN" altLang="en-US" dirty="0"/>
              <a:t>或</a:t>
            </a:r>
            <a:r>
              <a:rPr kumimoji="1" lang="en-US" altLang="zh-CN" dirty="0"/>
              <a:t>POST</a:t>
            </a:r>
            <a:r>
              <a:rPr kumimoji="1" lang="zh-CN" altLang="en-US" dirty="0"/>
              <a:t>）。</a:t>
            </a:r>
            <a:endParaRPr kumimoji="1" lang="ja-JP" altLang="en-US" dirty="0"/>
          </a:p>
        </p:txBody>
      </p:sp>
      <p:sp>
        <p:nvSpPr>
          <p:cNvPr id="4" name="页脚占位符 3"/>
          <p:cNvSpPr>
            <a:spLocks noGrp="1"/>
          </p:cNvSpPr>
          <p:nvPr>
            <p:ph type="ftr" sz="quarter" idx="4"/>
          </p:nvPr>
        </p:nvSpPr>
        <p:spPr/>
        <p:txBody>
          <a:bodyPr/>
          <a:lstStyle/>
          <a:p>
            <a:pPr>
              <a:defRPr/>
            </a:pPr>
            <a:r>
              <a:rPr lang="en-US" altLang="ja-JP"/>
              <a:t>Copyright 2018 FUJITSU LIMITED</a:t>
            </a:r>
            <a:endParaRPr lang="en-US" altLang="ja-JP" dirty="0"/>
          </a:p>
        </p:txBody>
      </p:sp>
      <p:sp>
        <p:nvSpPr>
          <p:cNvPr id="5" name="灯片编号占位符 4"/>
          <p:cNvSpPr>
            <a:spLocks noGrp="1"/>
          </p:cNvSpPr>
          <p:nvPr>
            <p:ph type="sldNum" sz="quarter" idx="5"/>
          </p:nvPr>
        </p:nvSpPr>
        <p:spPr/>
        <p:txBody>
          <a:bodyPr/>
          <a:lstStyle/>
          <a:p>
            <a:pPr>
              <a:defRPr/>
            </a:pPr>
            <a:fld id="{D869D98D-AAB0-4240-8677-56579B5509E8}" type="slidenum">
              <a:rPr lang="en-US" altLang="ja-JP" smtClean="0"/>
              <a:pPr>
                <a:defRPr/>
              </a:pPr>
              <a:t>27</a:t>
            </a:fld>
            <a:endParaRPr lang="en-US" altLang="ja-JP"/>
          </a:p>
        </p:txBody>
      </p:sp>
    </p:spTree>
    <p:extLst>
      <p:ext uri="{BB962C8B-B14F-4D97-AF65-F5344CB8AC3E}">
        <p14:creationId xmlns:p14="http://schemas.microsoft.com/office/powerpoint/2010/main" val="287075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ja-JP" altLang="en-US" sz="800" dirty="0"/>
              <a:t>上图中，除了</a:t>
            </a:r>
            <a:r>
              <a:rPr kumimoji="1" lang="en-US" altLang="ja-JP" sz="800" dirty="0"/>
              <a:t>AUTOSAR</a:t>
            </a:r>
            <a:r>
              <a:rPr kumimoji="1" lang="ja-JP" altLang="en-US" sz="800" dirty="0"/>
              <a:t>规定的</a:t>
            </a:r>
            <a:r>
              <a:rPr kumimoji="1" lang="en-US" altLang="ja-JP" sz="800" dirty="0" err="1"/>
              <a:t>StandardType</a:t>
            </a:r>
            <a:r>
              <a:rPr kumimoji="1" lang="ja-JP" altLang="en-US" sz="800" dirty="0"/>
              <a:t>外，我们也可以自定义一种</a:t>
            </a:r>
            <a:r>
              <a:rPr kumimoji="1" lang="en-US" altLang="ja-JP" sz="800" dirty="0"/>
              <a:t>" VECTOR "</a:t>
            </a:r>
            <a:r>
              <a:rPr kumimoji="1" lang="ja-JP" altLang="en-US" sz="800" dirty="0"/>
              <a:t>类型。</a:t>
            </a:r>
          </a:p>
          <a:p>
            <a:endParaRPr kumimoji="1" lang="ja-JP" altLang="en-US" sz="800" dirty="0"/>
          </a:p>
          <a:p>
            <a:r>
              <a:rPr kumimoji="1" lang="en-US" altLang="ja-JP" sz="800" dirty="0"/>
              <a:t>" VECTOR "</a:t>
            </a:r>
            <a:r>
              <a:rPr kumimoji="1" lang="ja-JP" altLang="en-US" sz="800" dirty="0"/>
              <a:t>类型中的</a:t>
            </a:r>
            <a:r>
              <a:rPr kumimoji="1" lang="en-US" altLang="ja-JP" sz="800" dirty="0" err="1"/>
              <a:t>templateType</a:t>
            </a:r>
            <a:r>
              <a:rPr kumimoji="1" lang="ja-JP" altLang="en-US" sz="800" dirty="0"/>
              <a:t>属性是指：</a:t>
            </a:r>
          </a:p>
          <a:p>
            <a:r>
              <a:rPr kumimoji="1" lang="ja-JP" altLang="en-US" sz="800" dirty="0"/>
              <a:t>使用</a:t>
            </a:r>
            <a:r>
              <a:rPr kumimoji="1" lang="en-US" altLang="ja-JP" sz="800" dirty="0" err="1"/>
              <a:t>templateType</a:t>
            </a:r>
            <a:r>
              <a:rPr kumimoji="1" lang="ja-JP" altLang="en-US" sz="800" dirty="0"/>
              <a:t>引用定义类别</a:t>
            </a:r>
            <a:r>
              <a:rPr kumimoji="1" lang="en-US" altLang="ja-JP" sz="800" dirty="0"/>
              <a:t>VECTOR</a:t>
            </a:r>
            <a:r>
              <a:rPr kumimoji="1" lang="ja-JP" altLang="en-US" sz="800" dirty="0"/>
              <a:t>的</a:t>
            </a:r>
            <a:r>
              <a:rPr kumimoji="1" lang="en-US" altLang="ja-JP" sz="800" dirty="0" err="1"/>
              <a:t>CppImplementationDataType</a:t>
            </a:r>
            <a:r>
              <a:rPr kumimoji="1" lang="ja-JP" altLang="en-US" sz="800" dirty="0"/>
              <a:t>中包含的元素类型。</a:t>
            </a:r>
          </a:p>
          <a:p>
            <a:endParaRPr kumimoji="1" lang="ja-JP" altLang="en-US" sz="800" dirty="0"/>
          </a:p>
        </p:txBody>
      </p:sp>
      <p:sp>
        <p:nvSpPr>
          <p:cNvPr id="4" name="页脚占位符 3"/>
          <p:cNvSpPr>
            <a:spLocks noGrp="1"/>
          </p:cNvSpPr>
          <p:nvPr>
            <p:ph type="ftr" sz="quarter" idx="4"/>
          </p:nvPr>
        </p:nvSpPr>
        <p:spPr/>
        <p:txBody>
          <a:bodyPr/>
          <a:lstStyle/>
          <a:p>
            <a:pPr>
              <a:defRPr/>
            </a:pPr>
            <a:r>
              <a:rPr lang="en-US" altLang="ja-JP"/>
              <a:t>Copyright 2018 FUJITSU LIMITED</a:t>
            </a:r>
            <a:endParaRPr lang="en-US" altLang="ja-JP" dirty="0"/>
          </a:p>
        </p:txBody>
      </p:sp>
      <p:sp>
        <p:nvSpPr>
          <p:cNvPr id="5" name="灯片编号占位符 4"/>
          <p:cNvSpPr>
            <a:spLocks noGrp="1"/>
          </p:cNvSpPr>
          <p:nvPr>
            <p:ph type="sldNum" sz="quarter" idx="5"/>
          </p:nvPr>
        </p:nvSpPr>
        <p:spPr/>
        <p:txBody>
          <a:bodyPr/>
          <a:lstStyle/>
          <a:p>
            <a:pPr>
              <a:defRPr/>
            </a:pPr>
            <a:fld id="{D869D98D-AAB0-4240-8677-56579B5509E8}" type="slidenum">
              <a:rPr lang="en-US" altLang="ja-JP" smtClean="0"/>
              <a:pPr>
                <a:defRPr/>
              </a:pPr>
              <a:t>42</a:t>
            </a:fld>
            <a:endParaRPr lang="en-US" altLang="ja-JP"/>
          </a:p>
        </p:txBody>
      </p:sp>
    </p:spTree>
    <p:extLst>
      <p:ext uri="{BB962C8B-B14F-4D97-AF65-F5344CB8AC3E}">
        <p14:creationId xmlns:p14="http://schemas.microsoft.com/office/powerpoint/2010/main" val="1547700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ja-JP" sz="1400" dirty="0"/>
              <a:t>Define Service Interface</a:t>
            </a:r>
          </a:p>
          <a:p>
            <a:r>
              <a:rPr kumimoji="1" lang="en-US" altLang="ja-JP" sz="1400" dirty="0"/>
              <a:t>Service Interface</a:t>
            </a:r>
            <a:r>
              <a:rPr kumimoji="1" lang="ja-JP" altLang="en-US" sz="1400" dirty="0"/>
              <a:t>是什么？</a:t>
            </a:r>
            <a:r>
              <a:rPr kumimoji="1" lang="en-US" altLang="ja-JP" sz="1400" dirty="0"/>
              <a:t>Service Interface</a:t>
            </a:r>
            <a:r>
              <a:rPr kumimoji="1" lang="ja-JP" altLang="en-US" sz="1400" dirty="0"/>
              <a:t>继承自</a:t>
            </a:r>
            <a:r>
              <a:rPr kumimoji="1" lang="en-US" altLang="ja-JP" sz="1400" dirty="0" err="1"/>
              <a:t>PortInterface</a:t>
            </a:r>
            <a:endParaRPr kumimoji="1" lang="en-US" altLang="ja-JP" sz="1400" dirty="0"/>
          </a:p>
          <a:p>
            <a:r>
              <a:rPr kumimoji="1" lang="en-US" altLang="ja-JP" sz="1400" dirty="0"/>
              <a:t>Service Interface</a:t>
            </a:r>
            <a:r>
              <a:rPr kumimoji="1" lang="ja-JP" altLang="en-US" sz="1400" dirty="0"/>
              <a:t>建模目的是什么？是为了支持面向服务的通信设计</a:t>
            </a:r>
          </a:p>
          <a:p>
            <a:r>
              <a:rPr kumimoji="1" lang="en-US" altLang="ja-JP" sz="1400" dirty="0"/>
              <a:t>Service Interface</a:t>
            </a:r>
            <a:r>
              <a:rPr kumimoji="1" lang="ja-JP" altLang="en-US" sz="1400" dirty="0"/>
              <a:t>上存在三种通信方式：</a:t>
            </a:r>
            <a:r>
              <a:rPr kumimoji="1" lang="en-US" altLang="ja-JP" sz="1400" dirty="0"/>
              <a:t>Method</a:t>
            </a:r>
            <a:r>
              <a:rPr kumimoji="1" lang="ja-JP" altLang="en-US" sz="1400" dirty="0"/>
              <a:t>、</a:t>
            </a:r>
            <a:r>
              <a:rPr kumimoji="1" lang="en-US" altLang="ja-JP" sz="1400" dirty="0"/>
              <a:t>Event</a:t>
            </a:r>
            <a:r>
              <a:rPr kumimoji="1" lang="ja-JP" altLang="en-US" sz="1400" dirty="0"/>
              <a:t>、</a:t>
            </a:r>
            <a:r>
              <a:rPr kumimoji="1" lang="en-US" altLang="ja-JP" sz="1400" dirty="0"/>
              <a:t>Field</a:t>
            </a:r>
          </a:p>
          <a:p>
            <a:r>
              <a:rPr kumimoji="1" lang="ja-JP" altLang="en-US" sz="1400" dirty="0"/>
              <a:t>其中</a:t>
            </a:r>
            <a:r>
              <a:rPr kumimoji="1" lang="en-US" altLang="ja-JP" sz="1400" dirty="0"/>
              <a:t>Method</a:t>
            </a:r>
            <a:r>
              <a:rPr kumimoji="1" lang="ja-JP" altLang="en-US" sz="1400" dirty="0"/>
              <a:t>包含以下两种：</a:t>
            </a:r>
            <a:r>
              <a:rPr kumimoji="1" lang="en-US" altLang="ja-JP" sz="1400" dirty="0"/>
              <a:t>Request with Response</a:t>
            </a:r>
            <a:r>
              <a:rPr kumimoji="1" lang="ja-JP" altLang="en-US" sz="1400" dirty="0"/>
              <a:t>、</a:t>
            </a:r>
            <a:r>
              <a:rPr kumimoji="1" lang="en-US" altLang="ja-JP" sz="1400" dirty="0"/>
              <a:t>Fire and Forget</a:t>
            </a:r>
          </a:p>
          <a:p>
            <a:r>
              <a:rPr kumimoji="1" lang="en-US" altLang="ja-JP" sz="1400" dirty="0"/>
              <a:t>Field</a:t>
            </a:r>
            <a:r>
              <a:rPr kumimoji="1" lang="ja-JP" altLang="en-US" sz="1400" dirty="0"/>
              <a:t>包含以下三种：</a:t>
            </a:r>
            <a:r>
              <a:rPr kumimoji="1" lang="en-US" altLang="ja-JP" sz="1400" dirty="0"/>
              <a:t>Getter</a:t>
            </a:r>
            <a:r>
              <a:rPr kumimoji="1" lang="ja-JP" altLang="en-US" sz="1400" dirty="0"/>
              <a:t>、</a:t>
            </a:r>
            <a:r>
              <a:rPr kumimoji="1" lang="en-US" altLang="ja-JP" sz="1400" dirty="0"/>
              <a:t>Setter</a:t>
            </a:r>
            <a:r>
              <a:rPr kumimoji="1" lang="ja-JP" altLang="en-US" sz="1400" dirty="0"/>
              <a:t>、</a:t>
            </a:r>
            <a:r>
              <a:rPr kumimoji="1" lang="en-US" altLang="ja-JP" sz="1400" dirty="0"/>
              <a:t>Notification</a:t>
            </a:r>
          </a:p>
          <a:p>
            <a:endParaRPr kumimoji="1" lang="ja-JP" altLang="en-US" dirty="0"/>
          </a:p>
        </p:txBody>
      </p:sp>
      <p:sp>
        <p:nvSpPr>
          <p:cNvPr id="4" name="页脚占位符 3"/>
          <p:cNvSpPr>
            <a:spLocks noGrp="1"/>
          </p:cNvSpPr>
          <p:nvPr>
            <p:ph type="ftr" sz="quarter" idx="4"/>
          </p:nvPr>
        </p:nvSpPr>
        <p:spPr/>
        <p:txBody>
          <a:bodyPr/>
          <a:lstStyle/>
          <a:p>
            <a:pPr>
              <a:defRPr/>
            </a:pPr>
            <a:r>
              <a:rPr lang="en-US" altLang="ja-JP"/>
              <a:t>Copyright 2018 FUJITSU LIMITED</a:t>
            </a:r>
            <a:endParaRPr lang="en-US" altLang="ja-JP" dirty="0"/>
          </a:p>
        </p:txBody>
      </p:sp>
      <p:sp>
        <p:nvSpPr>
          <p:cNvPr id="5" name="灯片编号占位符 4"/>
          <p:cNvSpPr>
            <a:spLocks noGrp="1"/>
          </p:cNvSpPr>
          <p:nvPr>
            <p:ph type="sldNum" sz="quarter" idx="5"/>
          </p:nvPr>
        </p:nvSpPr>
        <p:spPr/>
        <p:txBody>
          <a:bodyPr/>
          <a:lstStyle/>
          <a:p>
            <a:pPr>
              <a:defRPr/>
            </a:pPr>
            <a:fld id="{D869D98D-AAB0-4240-8677-56579B5509E8}" type="slidenum">
              <a:rPr lang="en-US" altLang="ja-JP" smtClean="0"/>
              <a:pPr>
                <a:defRPr/>
              </a:pPr>
              <a:t>43</a:t>
            </a:fld>
            <a:endParaRPr lang="en-US" altLang="ja-JP"/>
          </a:p>
        </p:txBody>
      </p:sp>
    </p:spTree>
    <p:extLst>
      <p:ext uri="{BB962C8B-B14F-4D97-AF65-F5344CB8AC3E}">
        <p14:creationId xmlns:p14="http://schemas.microsoft.com/office/powerpoint/2010/main" val="4278489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ja-JP" dirty="0"/>
              <a:t>SWC</a:t>
            </a:r>
            <a:r>
              <a:rPr kumimoji="1" lang="zh-CN" altLang="en-US" dirty="0"/>
              <a:t>软件组件模板：</a:t>
            </a:r>
            <a:r>
              <a:rPr kumimoji="1" lang="en-US" altLang="zh-CN" dirty="0"/>
              <a:t>Actually, it has been created as a supplement to the formal definition of</a:t>
            </a:r>
          </a:p>
          <a:p>
            <a:r>
              <a:rPr kumimoji="1" lang="en-US" altLang="zh-CN" dirty="0"/>
              <a:t>the Software-Component Template by means of the AUTOSAR meta-model</a:t>
            </a:r>
            <a:endParaRPr kumimoji="1" lang="ja-JP" altLang="en-US" dirty="0"/>
          </a:p>
        </p:txBody>
      </p:sp>
      <p:sp>
        <p:nvSpPr>
          <p:cNvPr id="4" name="页脚占位符 3"/>
          <p:cNvSpPr>
            <a:spLocks noGrp="1"/>
          </p:cNvSpPr>
          <p:nvPr>
            <p:ph type="ftr" sz="quarter" idx="4"/>
          </p:nvPr>
        </p:nvSpPr>
        <p:spPr/>
        <p:txBody>
          <a:bodyPr/>
          <a:lstStyle/>
          <a:p>
            <a:pPr>
              <a:defRPr/>
            </a:pPr>
            <a:r>
              <a:rPr lang="en-US" altLang="ja-JP"/>
              <a:t>Copyright 2018 FUJITSU LIMITED</a:t>
            </a:r>
            <a:endParaRPr lang="en-US" altLang="ja-JP" dirty="0"/>
          </a:p>
        </p:txBody>
      </p:sp>
      <p:sp>
        <p:nvSpPr>
          <p:cNvPr id="5" name="灯片编号占位符 4"/>
          <p:cNvSpPr>
            <a:spLocks noGrp="1"/>
          </p:cNvSpPr>
          <p:nvPr>
            <p:ph type="sldNum" sz="quarter" idx="5"/>
          </p:nvPr>
        </p:nvSpPr>
        <p:spPr/>
        <p:txBody>
          <a:bodyPr/>
          <a:lstStyle/>
          <a:p>
            <a:pPr>
              <a:defRPr/>
            </a:pPr>
            <a:fld id="{D869D98D-AAB0-4240-8677-56579B5509E8}" type="slidenum">
              <a:rPr lang="en-US" altLang="ja-JP" smtClean="0"/>
              <a:pPr>
                <a:defRPr/>
              </a:pPr>
              <a:t>45</a:t>
            </a:fld>
            <a:endParaRPr lang="en-US" altLang="ja-JP"/>
          </a:p>
        </p:txBody>
      </p:sp>
    </p:spTree>
    <p:extLst>
      <p:ext uri="{BB962C8B-B14F-4D97-AF65-F5344CB8AC3E}">
        <p14:creationId xmlns:p14="http://schemas.microsoft.com/office/powerpoint/2010/main" val="3573063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dirty="0"/>
          </a:p>
        </p:txBody>
      </p:sp>
      <p:sp>
        <p:nvSpPr>
          <p:cNvPr id="4" name="页脚占位符 3"/>
          <p:cNvSpPr>
            <a:spLocks noGrp="1"/>
          </p:cNvSpPr>
          <p:nvPr>
            <p:ph type="ftr" sz="quarter" idx="4"/>
          </p:nvPr>
        </p:nvSpPr>
        <p:spPr/>
        <p:txBody>
          <a:bodyPr/>
          <a:lstStyle/>
          <a:p>
            <a:pPr>
              <a:defRPr/>
            </a:pPr>
            <a:r>
              <a:rPr lang="en-US" altLang="ja-JP"/>
              <a:t>Copyright 2018 FUJITSU LIMITED</a:t>
            </a:r>
            <a:endParaRPr lang="en-US" altLang="ja-JP" dirty="0"/>
          </a:p>
        </p:txBody>
      </p:sp>
      <p:sp>
        <p:nvSpPr>
          <p:cNvPr id="5" name="灯片编号占位符 4"/>
          <p:cNvSpPr>
            <a:spLocks noGrp="1"/>
          </p:cNvSpPr>
          <p:nvPr>
            <p:ph type="sldNum" sz="quarter" idx="5"/>
          </p:nvPr>
        </p:nvSpPr>
        <p:spPr/>
        <p:txBody>
          <a:bodyPr/>
          <a:lstStyle/>
          <a:p>
            <a:pPr>
              <a:defRPr/>
            </a:pPr>
            <a:fld id="{D869D98D-AAB0-4240-8677-56579B5509E8}" type="slidenum">
              <a:rPr lang="en-US" altLang="ja-JP" smtClean="0"/>
              <a:pPr>
                <a:defRPr/>
              </a:pPr>
              <a:t>47</a:t>
            </a:fld>
            <a:endParaRPr lang="en-US" altLang="ja-JP"/>
          </a:p>
        </p:txBody>
      </p:sp>
    </p:spTree>
    <p:extLst>
      <p:ext uri="{BB962C8B-B14F-4D97-AF65-F5344CB8AC3E}">
        <p14:creationId xmlns:p14="http://schemas.microsoft.com/office/powerpoint/2010/main" val="312381509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Master">
    <p:spTree>
      <p:nvGrpSpPr>
        <p:cNvPr id="1" name=""/>
        <p:cNvGrpSpPr/>
        <p:nvPr/>
      </p:nvGrpSpPr>
      <p:grpSpPr>
        <a:xfrm>
          <a:off x="0" y="0"/>
          <a:ext cx="0" cy="0"/>
          <a:chOff x="0" y="0"/>
          <a:chExt cx="0" cy="0"/>
        </a:xfrm>
      </p:grpSpPr>
      <p:sp>
        <p:nvSpPr>
          <p:cNvPr id="73" name="Rectangle 16"/>
          <p:cNvSpPr/>
          <p:nvPr userDrawn="1"/>
        </p:nvSpPr>
        <p:spPr bwMode="auto">
          <a:xfrm>
            <a:off x="0" y="-19045"/>
            <a:ext cx="12192000" cy="6874928"/>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none" lIns="121882" tIns="60941" rIns="121882" bIns="60941" numCol="1" rtlCol="0" anchor="ctr" anchorCtr="0" compatLnSpc="1">
            <a:prstTxWarp prst="textNoShape">
              <a:avLst/>
            </a:prstTxWarp>
          </a:bodyPr>
          <a:lstStyle/>
          <a:p>
            <a:pPr marL="0" marR="0" lvl="0" indent="0" algn="ctr" defTabSz="1218824" rtl="0" eaLnBrk="1" fontAlgn="ctr" latinLnBrk="0" hangingPunct="1">
              <a:lnSpc>
                <a:spcPct val="100000"/>
              </a:lnSpc>
              <a:spcBef>
                <a:spcPct val="0"/>
              </a:spcBef>
              <a:spcAft>
                <a:spcPct val="0"/>
              </a:spcAft>
              <a:buClrTx/>
              <a:buSzTx/>
              <a:buFontTx/>
              <a:buNone/>
              <a:tabLst/>
              <a:defRPr/>
            </a:pPr>
            <a:endParaRPr kumimoji="1" lang="en-US" sz="2399" b="0" i="0" u="none" strike="noStrike" kern="1200" cap="none" spc="0" normalizeH="0" baseline="0" noProof="0" dirty="0">
              <a:ln>
                <a:noFill/>
              </a:ln>
              <a:solidFill>
                <a:srgbClr val="000000"/>
              </a:solidFill>
              <a:effectLst/>
              <a:uLnTx/>
              <a:uFillTx/>
              <a:latin typeface="Fujitsu Sans" panose="020B0404060202020204" pitchFamily="34" charset="0"/>
              <a:ea typeface="ＭＳ Ｐゴシック" pitchFamily="34" charset="-128"/>
              <a:cs typeface="+mn-cs"/>
            </a:endParaRPr>
          </a:p>
        </p:txBody>
      </p:sp>
      <p:pic>
        <p:nvPicPr>
          <p:cNvPr id="42" name="Picture 19"/>
          <p:cNvPicPr>
            <a:picLocks noChangeAspect="1"/>
          </p:cNvPicPr>
          <p:nvPr userDrawn="1"/>
        </p:nvPicPr>
        <p:blipFill>
          <a:blip r:embed="rId2" cstate="screen">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7000" contrast="-12000"/>
                    </a14:imgEffect>
                  </a14:imgLayer>
                </a14:imgProps>
              </a:ext>
              <a:ext uri="{28A0092B-C50C-407E-A947-70E740481C1C}">
                <a14:useLocalDpi xmlns:a14="http://schemas.microsoft.com/office/drawing/2010/main" val="0"/>
              </a:ext>
            </a:extLst>
          </a:blip>
          <a:stretch>
            <a:fillRect/>
          </a:stretch>
        </p:blipFill>
        <p:spPr>
          <a:xfrm flipH="1" flipV="1">
            <a:off x="-577381" y="1493603"/>
            <a:ext cx="6697821" cy="5996882"/>
          </a:xfrm>
          <a:prstGeom prst="rect">
            <a:avLst/>
          </a:prstGeom>
        </p:spPr>
      </p:pic>
      <p:pic>
        <p:nvPicPr>
          <p:cNvPr id="74" name="Picture 18"/>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089" y="-19045"/>
            <a:ext cx="12192000" cy="6874928"/>
          </a:xfrm>
          <a:prstGeom prst="rect">
            <a:avLst/>
          </a:prstGeom>
        </p:spPr>
      </p:pic>
      <p:pic>
        <p:nvPicPr>
          <p:cNvPr id="78" name="Picture 19"/>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5231903" y="-687704"/>
            <a:ext cx="7657224" cy="6855883"/>
          </a:xfrm>
          <a:prstGeom prst="rect">
            <a:avLst/>
          </a:prstGeom>
        </p:spPr>
      </p:pic>
      <p:sp>
        <p:nvSpPr>
          <p:cNvPr id="362499" name="Rectangle 3"/>
          <p:cNvSpPr>
            <a:spLocks noGrp="1" noChangeArrowheads="1"/>
          </p:cNvSpPr>
          <p:nvPr>
            <p:ph type="ctrTitle" hasCustomPrompt="1"/>
          </p:nvPr>
        </p:nvSpPr>
        <p:spPr bwMode="gray">
          <a:xfrm>
            <a:off x="311152" y="3205761"/>
            <a:ext cx="9505949" cy="880262"/>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defRPr sz="4267">
                <a:solidFill>
                  <a:schemeClr val="tx1"/>
                </a:solidFill>
                <a:latin typeface="Fujitsu Sans" panose="020B0404060202020204" pitchFamily="34" charset="0"/>
              </a:defRPr>
            </a:lvl1pPr>
          </a:lstStyle>
          <a:p>
            <a:pPr lvl="0"/>
            <a:r>
              <a:rPr lang="en-US" altLang="ja-JP"/>
              <a:t>Title</a:t>
            </a:r>
            <a:endParaRPr lang="ja-JP" altLang="en-US" noProof="0" dirty="0"/>
          </a:p>
        </p:txBody>
      </p:sp>
      <p:sp>
        <p:nvSpPr>
          <p:cNvPr id="362500" name="Rectangle 4"/>
          <p:cNvSpPr>
            <a:spLocks noGrp="1" noChangeArrowheads="1"/>
          </p:cNvSpPr>
          <p:nvPr>
            <p:ph type="subTitle" idx="1" hasCustomPrompt="1"/>
          </p:nvPr>
        </p:nvSpPr>
        <p:spPr bwMode="gray">
          <a:xfrm>
            <a:off x="311152" y="2740238"/>
            <a:ext cx="9505949" cy="575556"/>
          </a:xfrm>
        </p:spPr>
        <p:txBody>
          <a:bodyPr anchor="b"/>
          <a:lstStyle>
            <a:lvl1pPr marL="0" indent="0">
              <a:buFont typeface="Wingdings" pitchFamily="2" charset="2"/>
              <a:buNone/>
              <a:defRPr kumimoji="0" sz="2666">
                <a:solidFill>
                  <a:schemeClr val="tx1"/>
                </a:solidFill>
                <a:latin typeface="Fujitsu Sans" panose="020B0404060202020204" pitchFamily="34" charset="0"/>
              </a:defRPr>
            </a:lvl1pPr>
          </a:lstStyle>
          <a:p>
            <a:pPr lvl="0"/>
            <a:r>
              <a:rPr lang="en-US" altLang="ja-JP"/>
              <a:t>Title</a:t>
            </a:r>
            <a:endParaRPr lang="ja-JP" altLang="en-US" noProof="0" dirty="0"/>
          </a:p>
        </p:txBody>
      </p:sp>
      <p:sp>
        <p:nvSpPr>
          <p:cNvPr id="6" name="Text Placeholder 5"/>
          <p:cNvSpPr>
            <a:spLocks noGrp="1"/>
          </p:cNvSpPr>
          <p:nvPr>
            <p:ph type="body" sz="quarter" idx="10" hasCustomPrompt="1"/>
          </p:nvPr>
        </p:nvSpPr>
        <p:spPr>
          <a:xfrm>
            <a:off x="312001" y="4606578"/>
            <a:ext cx="9528416" cy="1797834"/>
          </a:xfrm>
        </p:spPr>
        <p:txBody>
          <a:bodyPr/>
          <a:lstStyle>
            <a:lvl1pPr marL="0" marR="0" indent="0" algn="l" defTabSz="1088554" rtl="0" eaLnBrk="1" fontAlgn="ctr" latinLnBrk="0" hangingPunct="1">
              <a:lnSpc>
                <a:spcPct val="100000"/>
              </a:lnSpc>
              <a:spcBef>
                <a:spcPts val="1599"/>
              </a:spcBef>
              <a:spcAft>
                <a:spcPct val="0"/>
              </a:spcAft>
              <a:buClr>
                <a:srgbClr val="A30B1A"/>
              </a:buClr>
              <a:buSzTx/>
              <a:buFont typeface="Wingdings" panose="05000000000000000000" pitchFamily="2" charset="2"/>
              <a:buNone/>
              <a:tabLst/>
              <a:defRPr kumimoji="1" lang="en-US" sz="2666" b="0" i="1" u="none" strike="noStrike" kern="1200" cap="none" spc="0" normalizeH="0" baseline="0" noProof="0">
                <a:latin typeface="Fujitsu Sans" panose="020B0404060202020204" pitchFamily="34" charset="0"/>
              </a:defRPr>
            </a:lvl1pPr>
            <a:lvl2pPr marL="357605" indent="0">
              <a:buNone/>
              <a:defRPr>
                <a:latin typeface="Fujitsu Sans" panose="020B0404060202020204" pitchFamily="34" charset="0"/>
              </a:defRPr>
            </a:lvl2pPr>
            <a:lvl3pPr>
              <a:defRPr>
                <a:latin typeface="Fujitsu Sans" panose="020B0404060202020204" pitchFamily="34" charset="0"/>
              </a:defRPr>
            </a:lvl3pPr>
            <a:lvl4pPr>
              <a:defRPr>
                <a:latin typeface="Fujitsu Sans" panose="020B0404060202020204" pitchFamily="34" charset="0"/>
              </a:defRPr>
            </a:lvl4pPr>
            <a:lvl5pPr>
              <a:defRPr>
                <a:latin typeface="Fujitsu Sans" panose="020B0404060202020204" pitchFamily="34" charset="0"/>
              </a:defRPr>
            </a:lvl5pPr>
          </a:lstStyle>
          <a:p>
            <a:pPr lvl="0">
              <a:spcBef>
                <a:spcPct val="0"/>
              </a:spcBef>
              <a:spcAft>
                <a:spcPts val="1599"/>
              </a:spcAft>
              <a:defRPr/>
            </a:pPr>
            <a:r>
              <a:rPr lang="en-US" altLang="ja-JP"/>
              <a:t>Title</a:t>
            </a:r>
            <a:endParaRPr lang="ja-JP" altLang="en-US" sz="1599" dirty="0"/>
          </a:p>
        </p:txBody>
      </p:sp>
      <p:grpSp>
        <p:nvGrpSpPr>
          <p:cNvPr id="79" name="グループ化 6"/>
          <p:cNvGrpSpPr/>
          <p:nvPr userDrawn="1"/>
        </p:nvGrpSpPr>
        <p:grpSpPr>
          <a:xfrm>
            <a:off x="9752409" y="153981"/>
            <a:ext cx="2029852" cy="989337"/>
            <a:chOff x="8010525" y="249238"/>
            <a:chExt cx="892176" cy="434975"/>
          </a:xfrm>
        </p:grpSpPr>
        <p:sp>
          <p:nvSpPr>
            <p:cNvPr id="80" name="Freeform 13"/>
            <p:cNvSpPr>
              <a:spLocks/>
            </p:cNvSpPr>
            <p:nvPr userDrawn="1"/>
          </p:nvSpPr>
          <p:spPr bwMode="gray">
            <a:xfrm>
              <a:off x="8305800" y="249238"/>
              <a:ext cx="179388" cy="139700"/>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24" rtl="0" eaLnBrk="1" fontAlgn="auto" latinLnBrk="0" hangingPunct="1">
                <a:lnSpc>
                  <a:spcPct val="100000"/>
                </a:lnSpc>
                <a:spcBef>
                  <a:spcPts val="0"/>
                </a:spcBef>
                <a:spcAft>
                  <a:spcPts val="0"/>
                </a:spcAft>
                <a:buClrTx/>
                <a:buSzTx/>
                <a:buFontTx/>
                <a:buNone/>
                <a:tabLst/>
                <a:defRPr/>
              </a:pPr>
              <a:endParaRPr kumimoji="1" lang="ja-JP" altLang="en-US" sz="2399" b="0" i="0" u="none" strike="noStrike" kern="1200" cap="none" spc="0" normalizeH="0" baseline="0" noProof="0">
                <a:ln>
                  <a:noFill/>
                </a:ln>
                <a:solidFill>
                  <a:srgbClr val="333333"/>
                </a:solidFill>
                <a:effectLst/>
                <a:uLnTx/>
                <a:uFillTx/>
                <a:latin typeface="Fujitsu Sans" panose="020B0404060202020204" pitchFamily="34" charset="0"/>
                <a:ea typeface="FUJI-ShinGo Regular"/>
                <a:cs typeface="+mn-cs"/>
              </a:endParaRPr>
            </a:p>
          </p:txBody>
        </p:sp>
        <p:sp>
          <p:nvSpPr>
            <p:cNvPr id="81" name="Freeform 14"/>
            <p:cNvSpPr>
              <a:spLocks/>
            </p:cNvSpPr>
            <p:nvPr userDrawn="1"/>
          </p:nvSpPr>
          <p:spPr bwMode="gray">
            <a:xfrm>
              <a:off x="8010525" y="401638"/>
              <a:ext cx="123825" cy="201613"/>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24" rtl="0" eaLnBrk="1" fontAlgn="auto" latinLnBrk="0" hangingPunct="1">
                <a:lnSpc>
                  <a:spcPct val="100000"/>
                </a:lnSpc>
                <a:spcBef>
                  <a:spcPts val="0"/>
                </a:spcBef>
                <a:spcAft>
                  <a:spcPts val="0"/>
                </a:spcAft>
                <a:buClrTx/>
                <a:buSzTx/>
                <a:buFontTx/>
                <a:buNone/>
                <a:tabLst/>
                <a:defRPr/>
              </a:pPr>
              <a:endParaRPr kumimoji="1" lang="ja-JP" altLang="en-US" sz="2399" b="0" i="0" u="none" strike="noStrike" kern="1200" cap="none" spc="0" normalizeH="0" baseline="0" noProof="0">
                <a:ln>
                  <a:noFill/>
                </a:ln>
                <a:solidFill>
                  <a:srgbClr val="333333"/>
                </a:solidFill>
                <a:effectLst/>
                <a:uLnTx/>
                <a:uFillTx/>
                <a:latin typeface="Fujitsu Sans" panose="020B0404060202020204" pitchFamily="34" charset="0"/>
                <a:ea typeface="FUJI-ShinGo Regular"/>
                <a:cs typeface="+mn-cs"/>
              </a:endParaRPr>
            </a:p>
          </p:txBody>
        </p:sp>
        <p:sp>
          <p:nvSpPr>
            <p:cNvPr id="82" name="Freeform 15"/>
            <p:cNvSpPr>
              <a:spLocks/>
            </p:cNvSpPr>
            <p:nvPr userDrawn="1"/>
          </p:nvSpPr>
          <p:spPr bwMode="gray">
            <a:xfrm>
              <a:off x="8304213" y="401638"/>
              <a:ext cx="80963" cy="282575"/>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24" rtl="0" eaLnBrk="1" fontAlgn="auto" latinLnBrk="0" hangingPunct="1">
                <a:lnSpc>
                  <a:spcPct val="100000"/>
                </a:lnSpc>
                <a:spcBef>
                  <a:spcPts val="0"/>
                </a:spcBef>
                <a:spcAft>
                  <a:spcPts val="0"/>
                </a:spcAft>
                <a:buClrTx/>
                <a:buSzTx/>
                <a:buFontTx/>
                <a:buNone/>
                <a:tabLst/>
                <a:defRPr/>
              </a:pPr>
              <a:endParaRPr kumimoji="1" lang="ja-JP" altLang="en-US" sz="2399" b="0" i="0" u="none" strike="noStrike" kern="1200" cap="none" spc="0" normalizeH="0" baseline="0" noProof="0">
                <a:ln>
                  <a:noFill/>
                </a:ln>
                <a:solidFill>
                  <a:srgbClr val="333333"/>
                </a:solidFill>
                <a:effectLst/>
                <a:uLnTx/>
                <a:uFillTx/>
                <a:latin typeface="Fujitsu Sans" panose="020B0404060202020204" pitchFamily="34" charset="0"/>
                <a:ea typeface="FUJI-ShinGo Regular"/>
                <a:cs typeface="+mn-cs"/>
              </a:endParaRPr>
            </a:p>
          </p:txBody>
        </p:sp>
        <p:sp>
          <p:nvSpPr>
            <p:cNvPr id="83" name="Freeform 16"/>
            <p:cNvSpPr>
              <a:spLocks/>
            </p:cNvSpPr>
            <p:nvPr userDrawn="1"/>
          </p:nvSpPr>
          <p:spPr bwMode="gray">
            <a:xfrm>
              <a:off x="8394700" y="401638"/>
              <a:ext cx="63500" cy="201613"/>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24" rtl="0" eaLnBrk="1" fontAlgn="auto" latinLnBrk="0" hangingPunct="1">
                <a:lnSpc>
                  <a:spcPct val="100000"/>
                </a:lnSpc>
                <a:spcBef>
                  <a:spcPts val="0"/>
                </a:spcBef>
                <a:spcAft>
                  <a:spcPts val="0"/>
                </a:spcAft>
                <a:buClrTx/>
                <a:buSzTx/>
                <a:buFontTx/>
                <a:buNone/>
                <a:tabLst/>
                <a:defRPr/>
              </a:pPr>
              <a:endParaRPr kumimoji="1" lang="ja-JP" altLang="en-US" sz="2399" b="0" i="0" u="none" strike="noStrike" kern="1200" cap="none" spc="0" normalizeH="0" baseline="0" noProof="0">
                <a:ln>
                  <a:noFill/>
                </a:ln>
                <a:solidFill>
                  <a:srgbClr val="333333"/>
                </a:solidFill>
                <a:effectLst/>
                <a:uLnTx/>
                <a:uFillTx/>
                <a:latin typeface="Fujitsu Sans" panose="020B0404060202020204" pitchFamily="34" charset="0"/>
                <a:ea typeface="FUJI-ShinGo Regular"/>
                <a:cs typeface="+mn-cs"/>
              </a:endParaRPr>
            </a:p>
          </p:txBody>
        </p:sp>
        <p:sp>
          <p:nvSpPr>
            <p:cNvPr id="84" name="Freeform 17"/>
            <p:cNvSpPr>
              <a:spLocks/>
            </p:cNvSpPr>
            <p:nvPr userDrawn="1"/>
          </p:nvSpPr>
          <p:spPr bwMode="gray">
            <a:xfrm>
              <a:off x="8458200" y="401638"/>
              <a:ext cx="150813" cy="201613"/>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24" rtl="0" eaLnBrk="1" fontAlgn="auto" latinLnBrk="0" hangingPunct="1">
                <a:lnSpc>
                  <a:spcPct val="100000"/>
                </a:lnSpc>
                <a:spcBef>
                  <a:spcPts val="0"/>
                </a:spcBef>
                <a:spcAft>
                  <a:spcPts val="0"/>
                </a:spcAft>
                <a:buClrTx/>
                <a:buSzTx/>
                <a:buFontTx/>
                <a:buNone/>
                <a:tabLst/>
                <a:defRPr/>
              </a:pPr>
              <a:endParaRPr kumimoji="1" lang="ja-JP" altLang="en-US" sz="2399" b="0" i="0" u="none" strike="noStrike" kern="1200" cap="none" spc="0" normalizeH="0" baseline="0" noProof="0">
                <a:ln>
                  <a:noFill/>
                </a:ln>
                <a:solidFill>
                  <a:srgbClr val="333333"/>
                </a:solidFill>
                <a:effectLst/>
                <a:uLnTx/>
                <a:uFillTx/>
                <a:latin typeface="Fujitsu Sans" panose="020B0404060202020204" pitchFamily="34" charset="0"/>
                <a:ea typeface="FUJI-ShinGo Regular"/>
                <a:cs typeface="+mn-cs"/>
              </a:endParaRPr>
            </a:p>
          </p:txBody>
        </p:sp>
        <p:sp>
          <p:nvSpPr>
            <p:cNvPr id="85" name="Freeform 18"/>
            <p:cNvSpPr>
              <a:spLocks/>
            </p:cNvSpPr>
            <p:nvPr userDrawn="1"/>
          </p:nvSpPr>
          <p:spPr bwMode="gray">
            <a:xfrm>
              <a:off x="8732838" y="401638"/>
              <a:ext cx="169863" cy="204788"/>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24" rtl="0" eaLnBrk="1" fontAlgn="auto" latinLnBrk="0" hangingPunct="1">
                <a:lnSpc>
                  <a:spcPct val="100000"/>
                </a:lnSpc>
                <a:spcBef>
                  <a:spcPts val="0"/>
                </a:spcBef>
                <a:spcAft>
                  <a:spcPts val="0"/>
                </a:spcAft>
                <a:buClrTx/>
                <a:buSzTx/>
                <a:buFontTx/>
                <a:buNone/>
                <a:tabLst/>
                <a:defRPr/>
              </a:pPr>
              <a:endParaRPr kumimoji="1" lang="ja-JP" altLang="en-US" sz="2399" b="0" i="0" u="none" strike="noStrike" kern="1200" cap="none" spc="0" normalizeH="0" baseline="0" noProof="0">
                <a:ln>
                  <a:noFill/>
                </a:ln>
                <a:solidFill>
                  <a:srgbClr val="333333"/>
                </a:solidFill>
                <a:effectLst/>
                <a:uLnTx/>
                <a:uFillTx/>
                <a:latin typeface="Fujitsu Sans" panose="020B0404060202020204" pitchFamily="34" charset="0"/>
                <a:ea typeface="FUJI-ShinGo Regular"/>
                <a:cs typeface="+mn-cs"/>
              </a:endParaRPr>
            </a:p>
          </p:txBody>
        </p:sp>
        <p:sp>
          <p:nvSpPr>
            <p:cNvPr id="86" name="Freeform 19"/>
            <p:cNvSpPr>
              <a:spLocks/>
            </p:cNvSpPr>
            <p:nvPr userDrawn="1"/>
          </p:nvSpPr>
          <p:spPr bwMode="gray">
            <a:xfrm>
              <a:off x="8140700" y="401638"/>
              <a:ext cx="169863" cy="206375"/>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24" rtl="0" eaLnBrk="1" fontAlgn="auto" latinLnBrk="0" hangingPunct="1">
                <a:lnSpc>
                  <a:spcPct val="100000"/>
                </a:lnSpc>
                <a:spcBef>
                  <a:spcPts val="0"/>
                </a:spcBef>
                <a:spcAft>
                  <a:spcPts val="0"/>
                </a:spcAft>
                <a:buClrTx/>
                <a:buSzTx/>
                <a:buFontTx/>
                <a:buNone/>
                <a:tabLst/>
                <a:defRPr/>
              </a:pPr>
              <a:endParaRPr kumimoji="1" lang="ja-JP" altLang="en-US" sz="2399" b="0" i="0" u="none" strike="noStrike" kern="1200" cap="none" spc="0" normalizeH="0" baseline="0" noProof="0">
                <a:ln>
                  <a:noFill/>
                </a:ln>
                <a:solidFill>
                  <a:srgbClr val="333333"/>
                </a:solidFill>
                <a:effectLst/>
                <a:uLnTx/>
                <a:uFillTx/>
                <a:latin typeface="Fujitsu Sans" panose="020B0404060202020204" pitchFamily="34" charset="0"/>
                <a:ea typeface="FUJI-ShinGo Regular"/>
                <a:cs typeface="+mn-cs"/>
              </a:endParaRPr>
            </a:p>
          </p:txBody>
        </p:sp>
        <p:sp>
          <p:nvSpPr>
            <p:cNvPr id="87" name="Freeform 20"/>
            <p:cNvSpPr>
              <a:spLocks/>
            </p:cNvSpPr>
            <p:nvPr userDrawn="1"/>
          </p:nvSpPr>
          <p:spPr bwMode="gray">
            <a:xfrm>
              <a:off x="8602663" y="396875"/>
              <a:ext cx="130175" cy="211138"/>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24" rtl="0" eaLnBrk="1" fontAlgn="auto" latinLnBrk="0" hangingPunct="1">
                <a:lnSpc>
                  <a:spcPct val="100000"/>
                </a:lnSpc>
                <a:spcBef>
                  <a:spcPts val="0"/>
                </a:spcBef>
                <a:spcAft>
                  <a:spcPts val="0"/>
                </a:spcAft>
                <a:buClrTx/>
                <a:buSzTx/>
                <a:buFontTx/>
                <a:buNone/>
                <a:tabLst/>
                <a:defRPr/>
              </a:pPr>
              <a:endParaRPr kumimoji="1" lang="ja-JP" altLang="en-US" sz="2399" b="0" i="0" u="none" strike="noStrike" kern="1200" cap="none" spc="0" normalizeH="0" baseline="0" noProof="0">
                <a:ln>
                  <a:noFill/>
                </a:ln>
                <a:solidFill>
                  <a:srgbClr val="333333"/>
                </a:solidFill>
                <a:effectLst/>
                <a:uLnTx/>
                <a:uFillTx/>
                <a:latin typeface="Fujitsu Sans" panose="020B0404060202020204" pitchFamily="34" charset="0"/>
                <a:ea typeface="FUJI-ShinGo Regular"/>
                <a:cs typeface="+mn-cs"/>
              </a:endParaRPr>
            </a:p>
          </p:txBody>
        </p:sp>
      </p:grpSp>
      <p:grpSp>
        <p:nvGrpSpPr>
          <p:cNvPr id="88" name="グループ化 87"/>
          <p:cNvGrpSpPr/>
          <p:nvPr userDrawn="1"/>
        </p:nvGrpSpPr>
        <p:grpSpPr>
          <a:xfrm>
            <a:off x="9526857" y="1143321"/>
            <a:ext cx="2475041" cy="223463"/>
            <a:chOff x="7677150" y="754063"/>
            <a:chExt cx="1212851" cy="109538"/>
          </a:xfrm>
        </p:grpSpPr>
        <p:sp>
          <p:nvSpPr>
            <p:cNvPr id="89" name="Freeform 55"/>
            <p:cNvSpPr>
              <a:spLocks/>
            </p:cNvSpPr>
            <p:nvPr userDrawn="1"/>
          </p:nvSpPr>
          <p:spPr bwMode="gray">
            <a:xfrm>
              <a:off x="7677150" y="779463"/>
              <a:ext cx="34925" cy="58738"/>
            </a:xfrm>
            <a:custGeom>
              <a:avLst/>
              <a:gdLst>
                <a:gd name="T0" fmla="*/ 0 w 463"/>
                <a:gd name="T1" fmla="*/ 35 h 762"/>
                <a:gd name="T2" fmla="*/ 0 w 463"/>
                <a:gd name="T3" fmla="*/ 31 h 762"/>
                <a:gd name="T4" fmla="*/ 8 w 463"/>
                <a:gd name="T5" fmla="*/ 33 h 762"/>
                <a:gd name="T6" fmla="*/ 17 w 463"/>
                <a:gd name="T7" fmla="*/ 28 h 762"/>
                <a:gd name="T8" fmla="*/ 15 w 463"/>
                <a:gd name="T9" fmla="*/ 24 h 762"/>
                <a:gd name="T10" fmla="*/ 13 w 463"/>
                <a:gd name="T11" fmla="*/ 22 h 762"/>
                <a:gd name="T12" fmla="*/ 10 w 463"/>
                <a:gd name="T13" fmla="*/ 20 h 762"/>
                <a:gd name="T14" fmla="*/ 3 w 463"/>
                <a:gd name="T15" fmla="*/ 16 h 762"/>
                <a:gd name="T16" fmla="*/ 1 w 463"/>
                <a:gd name="T17" fmla="*/ 9 h 762"/>
                <a:gd name="T18" fmla="*/ 4 w 463"/>
                <a:gd name="T19" fmla="*/ 2 h 762"/>
                <a:gd name="T20" fmla="*/ 12 w 463"/>
                <a:gd name="T21" fmla="*/ 0 h 762"/>
                <a:gd name="T22" fmla="*/ 20 w 463"/>
                <a:gd name="T23" fmla="*/ 1 h 762"/>
                <a:gd name="T24" fmla="*/ 20 w 463"/>
                <a:gd name="T25" fmla="*/ 5 h 762"/>
                <a:gd name="T26" fmla="*/ 12 w 463"/>
                <a:gd name="T27" fmla="*/ 4 h 762"/>
                <a:gd name="T28" fmla="*/ 8 w 463"/>
                <a:gd name="T29" fmla="*/ 5 h 762"/>
                <a:gd name="T30" fmla="*/ 6 w 463"/>
                <a:gd name="T31" fmla="*/ 9 h 762"/>
                <a:gd name="T32" fmla="*/ 7 w 463"/>
                <a:gd name="T33" fmla="*/ 12 h 762"/>
                <a:gd name="T34" fmla="*/ 13 w 463"/>
                <a:gd name="T35" fmla="*/ 16 h 762"/>
                <a:gd name="T36" fmla="*/ 18 w 463"/>
                <a:gd name="T37" fmla="*/ 19 h 762"/>
                <a:gd name="T38" fmla="*/ 21 w 463"/>
                <a:gd name="T39" fmla="*/ 23 h 762"/>
                <a:gd name="T40" fmla="*/ 22 w 463"/>
                <a:gd name="T41" fmla="*/ 27 h 762"/>
                <a:gd name="T42" fmla="*/ 9 w 463"/>
                <a:gd name="T43" fmla="*/ 37 h 762"/>
                <a:gd name="T44" fmla="*/ 0 w 463"/>
                <a:gd name="T45" fmla="*/ 35 h 7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0" name="Freeform 56"/>
            <p:cNvSpPr>
              <a:spLocks/>
            </p:cNvSpPr>
            <p:nvPr userDrawn="1"/>
          </p:nvSpPr>
          <p:spPr bwMode="gray">
            <a:xfrm>
              <a:off x="7726363" y="754063"/>
              <a:ext cx="41275" cy="82550"/>
            </a:xfrm>
            <a:custGeom>
              <a:avLst/>
              <a:gdLst>
                <a:gd name="T0" fmla="*/ 0 w 548"/>
                <a:gd name="T1" fmla="*/ 52 h 1087"/>
                <a:gd name="T2" fmla="*/ 0 w 548"/>
                <a:gd name="T3" fmla="*/ 0 h 1087"/>
                <a:gd name="T4" fmla="*/ 6 w 548"/>
                <a:gd name="T5" fmla="*/ 0 h 1087"/>
                <a:gd name="T6" fmla="*/ 6 w 548"/>
                <a:gd name="T7" fmla="*/ 18 h 1087"/>
                <a:gd name="T8" fmla="*/ 15 w 548"/>
                <a:gd name="T9" fmla="*/ 17 h 1087"/>
                <a:gd name="T10" fmla="*/ 25 w 548"/>
                <a:gd name="T11" fmla="*/ 22 h 1087"/>
                <a:gd name="T12" fmla="*/ 26 w 548"/>
                <a:gd name="T13" fmla="*/ 31 h 1087"/>
                <a:gd name="T14" fmla="*/ 26 w 548"/>
                <a:gd name="T15" fmla="*/ 52 h 1087"/>
                <a:gd name="T16" fmla="*/ 20 w 548"/>
                <a:gd name="T17" fmla="*/ 52 h 1087"/>
                <a:gd name="T18" fmla="*/ 20 w 548"/>
                <a:gd name="T19" fmla="*/ 30 h 1087"/>
                <a:gd name="T20" fmla="*/ 19 w 548"/>
                <a:gd name="T21" fmla="*/ 23 h 1087"/>
                <a:gd name="T22" fmla="*/ 14 w 548"/>
                <a:gd name="T23" fmla="*/ 20 h 1087"/>
                <a:gd name="T24" fmla="*/ 6 w 548"/>
                <a:gd name="T25" fmla="*/ 22 h 1087"/>
                <a:gd name="T26" fmla="*/ 6 w 548"/>
                <a:gd name="T27" fmla="*/ 52 h 1087"/>
                <a:gd name="T28" fmla="*/ 0 w 548"/>
                <a:gd name="T29" fmla="*/ 52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1" name="Freeform 57"/>
            <p:cNvSpPr>
              <a:spLocks noEditPoints="1"/>
            </p:cNvSpPr>
            <p:nvPr userDrawn="1"/>
          </p:nvSpPr>
          <p:spPr bwMode="gray">
            <a:xfrm>
              <a:off x="7780338" y="779463"/>
              <a:ext cx="42863" cy="58738"/>
            </a:xfrm>
            <a:custGeom>
              <a:avLst/>
              <a:gdLst>
                <a:gd name="T0" fmla="*/ 21 w 561"/>
                <a:gd name="T1" fmla="*/ 14 h 762"/>
                <a:gd name="T2" fmla="*/ 21 w 561"/>
                <a:gd name="T3" fmla="*/ 12 h 762"/>
                <a:gd name="T4" fmla="*/ 20 w 561"/>
                <a:gd name="T5" fmla="*/ 7 h 762"/>
                <a:gd name="T6" fmla="*/ 13 w 561"/>
                <a:gd name="T7" fmla="*/ 4 h 762"/>
                <a:gd name="T8" fmla="*/ 3 w 561"/>
                <a:gd name="T9" fmla="*/ 6 h 762"/>
                <a:gd name="T10" fmla="*/ 3 w 561"/>
                <a:gd name="T11" fmla="*/ 2 h 762"/>
                <a:gd name="T12" fmla="*/ 14 w 561"/>
                <a:gd name="T13" fmla="*/ 0 h 762"/>
                <a:gd name="T14" fmla="*/ 25 w 561"/>
                <a:gd name="T15" fmla="*/ 4 h 762"/>
                <a:gd name="T16" fmla="*/ 27 w 561"/>
                <a:gd name="T17" fmla="*/ 10 h 762"/>
                <a:gd name="T18" fmla="*/ 27 w 561"/>
                <a:gd name="T19" fmla="*/ 14 h 762"/>
                <a:gd name="T20" fmla="*/ 27 w 561"/>
                <a:gd name="T21" fmla="*/ 35 h 762"/>
                <a:gd name="T22" fmla="*/ 14 w 561"/>
                <a:gd name="T23" fmla="*/ 37 h 762"/>
                <a:gd name="T24" fmla="*/ 4 w 561"/>
                <a:gd name="T25" fmla="*/ 35 h 762"/>
                <a:gd name="T26" fmla="*/ 0 w 561"/>
                <a:gd name="T27" fmla="*/ 27 h 762"/>
                <a:gd name="T28" fmla="*/ 5 w 561"/>
                <a:gd name="T29" fmla="*/ 18 h 762"/>
                <a:gd name="T30" fmla="*/ 16 w 561"/>
                <a:gd name="T31" fmla="*/ 14 h 762"/>
                <a:gd name="T32" fmla="*/ 21 w 561"/>
                <a:gd name="T33" fmla="*/ 14 h 762"/>
                <a:gd name="T34" fmla="*/ 21 w 561"/>
                <a:gd name="T35" fmla="*/ 17 h 762"/>
                <a:gd name="T36" fmla="*/ 13 w 561"/>
                <a:gd name="T37" fmla="*/ 19 h 762"/>
                <a:gd name="T38" fmla="*/ 6 w 561"/>
                <a:gd name="T39" fmla="*/ 26 h 762"/>
                <a:gd name="T40" fmla="*/ 8 w 561"/>
                <a:gd name="T41" fmla="*/ 32 h 762"/>
                <a:gd name="T42" fmla="*/ 15 w 561"/>
                <a:gd name="T43" fmla="*/ 33 h 762"/>
                <a:gd name="T44" fmla="*/ 21 w 561"/>
                <a:gd name="T45" fmla="*/ 33 h 762"/>
                <a:gd name="T46" fmla="*/ 21 w 561"/>
                <a:gd name="T47" fmla="*/ 17 h 7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2" name="Freeform 58"/>
            <p:cNvSpPr>
              <a:spLocks noEditPoints="1"/>
            </p:cNvSpPr>
            <p:nvPr userDrawn="1"/>
          </p:nvSpPr>
          <p:spPr bwMode="gray">
            <a:xfrm>
              <a:off x="7839075" y="779463"/>
              <a:ext cx="44450" cy="84138"/>
            </a:xfrm>
            <a:custGeom>
              <a:avLst/>
              <a:gdLst>
                <a:gd name="T0" fmla="*/ 6 w 567"/>
                <a:gd name="T1" fmla="*/ 35 h 1087"/>
                <a:gd name="T2" fmla="*/ 6 w 567"/>
                <a:gd name="T3" fmla="*/ 53 h 1087"/>
                <a:gd name="T4" fmla="*/ 0 w 567"/>
                <a:gd name="T5" fmla="*/ 53 h 1087"/>
                <a:gd name="T6" fmla="*/ 0 w 567"/>
                <a:gd name="T7" fmla="*/ 1 h 1087"/>
                <a:gd name="T8" fmla="*/ 12 w 567"/>
                <a:gd name="T9" fmla="*/ 0 h 1087"/>
                <a:gd name="T10" fmla="*/ 25 w 567"/>
                <a:gd name="T11" fmla="*/ 6 h 1087"/>
                <a:gd name="T12" fmla="*/ 28 w 567"/>
                <a:gd name="T13" fmla="*/ 18 h 1087"/>
                <a:gd name="T14" fmla="*/ 24 w 567"/>
                <a:gd name="T15" fmla="*/ 32 h 1087"/>
                <a:gd name="T16" fmla="*/ 14 w 567"/>
                <a:gd name="T17" fmla="*/ 37 h 1087"/>
                <a:gd name="T18" fmla="*/ 8 w 567"/>
                <a:gd name="T19" fmla="*/ 36 h 1087"/>
                <a:gd name="T20" fmla="*/ 6 w 567"/>
                <a:gd name="T21" fmla="*/ 35 h 1087"/>
                <a:gd name="T22" fmla="*/ 6 w 567"/>
                <a:gd name="T23" fmla="*/ 30 h 1087"/>
                <a:gd name="T24" fmla="*/ 13 w 567"/>
                <a:gd name="T25" fmla="*/ 33 h 1087"/>
                <a:gd name="T26" fmla="*/ 20 w 567"/>
                <a:gd name="T27" fmla="*/ 29 h 1087"/>
                <a:gd name="T28" fmla="*/ 22 w 567"/>
                <a:gd name="T29" fmla="*/ 18 h 1087"/>
                <a:gd name="T30" fmla="*/ 19 w 567"/>
                <a:gd name="T31" fmla="*/ 7 h 1087"/>
                <a:gd name="T32" fmla="*/ 11 w 567"/>
                <a:gd name="T33" fmla="*/ 4 h 1087"/>
                <a:gd name="T34" fmla="*/ 6 w 567"/>
                <a:gd name="T35" fmla="*/ 4 h 1087"/>
                <a:gd name="T36" fmla="*/ 6 w 567"/>
                <a:gd name="T37" fmla="*/ 30 h 10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3" name="Freeform 59"/>
            <p:cNvSpPr>
              <a:spLocks noEditPoints="1"/>
            </p:cNvSpPr>
            <p:nvPr userDrawn="1"/>
          </p:nvSpPr>
          <p:spPr bwMode="gray">
            <a:xfrm>
              <a:off x="7896225" y="760413"/>
              <a:ext cx="11113" cy="76200"/>
            </a:xfrm>
            <a:custGeom>
              <a:avLst/>
              <a:gdLst>
                <a:gd name="T0" fmla="*/ 4 w 150"/>
                <a:gd name="T1" fmla="*/ 0 h 987"/>
                <a:gd name="T2" fmla="*/ 6 w 150"/>
                <a:gd name="T3" fmla="*/ 1 h 987"/>
                <a:gd name="T4" fmla="*/ 7 w 150"/>
                <a:gd name="T5" fmla="*/ 4 h 987"/>
                <a:gd name="T6" fmla="*/ 6 w 150"/>
                <a:gd name="T7" fmla="*/ 6 h 987"/>
                <a:gd name="T8" fmla="*/ 3 w 150"/>
                <a:gd name="T9" fmla="*/ 7 h 987"/>
                <a:gd name="T10" fmla="*/ 1 w 150"/>
                <a:gd name="T11" fmla="*/ 6 h 987"/>
                <a:gd name="T12" fmla="*/ 0 w 150"/>
                <a:gd name="T13" fmla="*/ 4 h 987"/>
                <a:gd name="T14" fmla="*/ 1 w 150"/>
                <a:gd name="T15" fmla="*/ 1 h 987"/>
                <a:gd name="T16" fmla="*/ 4 w 150"/>
                <a:gd name="T17" fmla="*/ 0 h 987"/>
                <a:gd name="T18" fmla="*/ 1 w 150"/>
                <a:gd name="T19" fmla="*/ 48 h 987"/>
                <a:gd name="T20" fmla="*/ 1 w 150"/>
                <a:gd name="T21" fmla="*/ 13 h 987"/>
                <a:gd name="T22" fmla="*/ 6 w 150"/>
                <a:gd name="T23" fmla="*/ 13 h 987"/>
                <a:gd name="T24" fmla="*/ 6 w 150"/>
                <a:gd name="T25" fmla="*/ 48 h 987"/>
                <a:gd name="T26" fmla="*/ 1 w 150"/>
                <a:gd name="T27" fmla="*/ 48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4" name="Freeform 60"/>
            <p:cNvSpPr>
              <a:spLocks/>
            </p:cNvSpPr>
            <p:nvPr userDrawn="1"/>
          </p:nvSpPr>
          <p:spPr bwMode="gray">
            <a:xfrm>
              <a:off x="7924800" y="779463"/>
              <a:ext cx="41275" cy="57150"/>
            </a:xfrm>
            <a:custGeom>
              <a:avLst/>
              <a:gdLst>
                <a:gd name="T0" fmla="*/ 0 w 548"/>
                <a:gd name="T1" fmla="*/ 36 h 742"/>
                <a:gd name="T2" fmla="*/ 0 w 548"/>
                <a:gd name="T3" fmla="*/ 1 h 742"/>
                <a:gd name="T4" fmla="*/ 14 w 548"/>
                <a:gd name="T5" fmla="*/ 0 h 742"/>
                <a:gd name="T6" fmla="*/ 25 w 548"/>
                <a:gd name="T7" fmla="*/ 5 h 742"/>
                <a:gd name="T8" fmla="*/ 26 w 548"/>
                <a:gd name="T9" fmla="*/ 15 h 742"/>
                <a:gd name="T10" fmla="*/ 26 w 548"/>
                <a:gd name="T11" fmla="*/ 36 h 742"/>
                <a:gd name="T12" fmla="*/ 20 w 548"/>
                <a:gd name="T13" fmla="*/ 36 h 742"/>
                <a:gd name="T14" fmla="*/ 20 w 548"/>
                <a:gd name="T15" fmla="*/ 15 h 742"/>
                <a:gd name="T16" fmla="*/ 19 w 548"/>
                <a:gd name="T17" fmla="*/ 7 h 742"/>
                <a:gd name="T18" fmla="*/ 13 w 548"/>
                <a:gd name="T19" fmla="*/ 4 h 742"/>
                <a:gd name="T20" fmla="*/ 6 w 548"/>
                <a:gd name="T21" fmla="*/ 4 h 742"/>
                <a:gd name="T22" fmla="*/ 6 w 548"/>
                <a:gd name="T23" fmla="*/ 36 h 742"/>
                <a:gd name="T24" fmla="*/ 0 w 548"/>
                <a:gd name="T25" fmla="*/ 36 h 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5" name="Freeform 61"/>
            <p:cNvSpPr>
              <a:spLocks noEditPoints="1"/>
            </p:cNvSpPr>
            <p:nvPr userDrawn="1"/>
          </p:nvSpPr>
          <p:spPr bwMode="gray">
            <a:xfrm>
              <a:off x="7978775" y="779463"/>
              <a:ext cx="42863" cy="84138"/>
            </a:xfrm>
            <a:custGeom>
              <a:avLst/>
              <a:gdLst>
                <a:gd name="T0" fmla="*/ 21 w 569"/>
                <a:gd name="T1" fmla="*/ 33 h 1098"/>
                <a:gd name="T2" fmla="*/ 19 w 569"/>
                <a:gd name="T3" fmla="*/ 35 h 1098"/>
                <a:gd name="T4" fmla="*/ 12 w 569"/>
                <a:gd name="T5" fmla="*/ 37 h 1098"/>
                <a:gd name="T6" fmla="*/ 5 w 569"/>
                <a:gd name="T7" fmla="*/ 34 h 1098"/>
                <a:gd name="T8" fmla="*/ 0 w 569"/>
                <a:gd name="T9" fmla="*/ 20 h 1098"/>
                <a:gd name="T10" fmla="*/ 3 w 569"/>
                <a:gd name="T11" fmla="*/ 6 h 1098"/>
                <a:gd name="T12" fmla="*/ 16 w 569"/>
                <a:gd name="T13" fmla="*/ 0 h 1098"/>
                <a:gd name="T14" fmla="*/ 27 w 569"/>
                <a:gd name="T15" fmla="*/ 1 h 1098"/>
                <a:gd name="T16" fmla="*/ 27 w 569"/>
                <a:gd name="T17" fmla="*/ 29 h 1098"/>
                <a:gd name="T18" fmla="*/ 26 w 569"/>
                <a:gd name="T19" fmla="*/ 41 h 1098"/>
                <a:gd name="T20" fmla="*/ 20 w 569"/>
                <a:gd name="T21" fmla="*/ 51 h 1098"/>
                <a:gd name="T22" fmla="*/ 9 w 569"/>
                <a:gd name="T23" fmla="*/ 53 h 1098"/>
                <a:gd name="T24" fmla="*/ 5 w 569"/>
                <a:gd name="T25" fmla="*/ 53 h 1098"/>
                <a:gd name="T26" fmla="*/ 5 w 569"/>
                <a:gd name="T27" fmla="*/ 49 h 1098"/>
                <a:gd name="T28" fmla="*/ 9 w 569"/>
                <a:gd name="T29" fmla="*/ 49 h 1098"/>
                <a:gd name="T30" fmla="*/ 16 w 569"/>
                <a:gd name="T31" fmla="*/ 48 h 1098"/>
                <a:gd name="T32" fmla="*/ 21 w 569"/>
                <a:gd name="T33" fmla="*/ 41 h 1098"/>
                <a:gd name="T34" fmla="*/ 21 w 569"/>
                <a:gd name="T35" fmla="*/ 35 h 1098"/>
                <a:gd name="T36" fmla="*/ 21 w 569"/>
                <a:gd name="T37" fmla="*/ 33 h 1098"/>
                <a:gd name="T38" fmla="*/ 21 w 569"/>
                <a:gd name="T39" fmla="*/ 4 h 1098"/>
                <a:gd name="T40" fmla="*/ 17 w 569"/>
                <a:gd name="T41" fmla="*/ 4 h 1098"/>
                <a:gd name="T42" fmla="*/ 11 w 569"/>
                <a:gd name="T43" fmla="*/ 5 h 1098"/>
                <a:gd name="T44" fmla="*/ 7 w 569"/>
                <a:gd name="T45" fmla="*/ 11 h 1098"/>
                <a:gd name="T46" fmla="*/ 6 w 569"/>
                <a:gd name="T47" fmla="*/ 20 h 1098"/>
                <a:gd name="T48" fmla="*/ 8 w 569"/>
                <a:gd name="T49" fmla="*/ 31 h 1098"/>
                <a:gd name="T50" fmla="*/ 13 w 569"/>
                <a:gd name="T51" fmla="*/ 33 h 1098"/>
                <a:gd name="T52" fmla="*/ 18 w 569"/>
                <a:gd name="T53" fmla="*/ 32 h 1098"/>
                <a:gd name="T54" fmla="*/ 21 w 569"/>
                <a:gd name="T55" fmla="*/ 27 h 1098"/>
                <a:gd name="T56" fmla="*/ 21 w 569"/>
                <a:gd name="T57" fmla="*/ 23 h 1098"/>
                <a:gd name="T58" fmla="*/ 21 w 569"/>
                <a:gd name="T59" fmla="*/ 4 h 10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6" name="Freeform 62"/>
            <p:cNvSpPr>
              <a:spLocks/>
            </p:cNvSpPr>
            <p:nvPr userDrawn="1"/>
          </p:nvSpPr>
          <p:spPr bwMode="gray">
            <a:xfrm>
              <a:off x="8066088" y="766763"/>
              <a:ext cx="23813" cy="69850"/>
            </a:xfrm>
            <a:custGeom>
              <a:avLst/>
              <a:gdLst>
                <a:gd name="T0" fmla="*/ 0 w 318"/>
                <a:gd name="T1" fmla="*/ 0 h 917"/>
                <a:gd name="T2" fmla="*/ 6 w 318"/>
                <a:gd name="T3" fmla="*/ 0 h 917"/>
                <a:gd name="T4" fmla="*/ 6 w 318"/>
                <a:gd name="T5" fmla="*/ 9 h 917"/>
                <a:gd name="T6" fmla="*/ 15 w 318"/>
                <a:gd name="T7" fmla="*/ 9 h 917"/>
                <a:gd name="T8" fmla="*/ 15 w 318"/>
                <a:gd name="T9" fmla="*/ 13 h 917"/>
                <a:gd name="T10" fmla="*/ 6 w 318"/>
                <a:gd name="T11" fmla="*/ 13 h 917"/>
                <a:gd name="T12" fmla="*/ 6 w 318"/>
                <a:gd name="T13" fmla="*/ 31 h 917"/>
                <a:gd name="T14" fmla="*/ 7 w 318"/>
                <a:gd name="T15" fmla="*/ 39 h 917"/>
                <a:gd name="T16" fmla="*/ 11 w 318"/>
                <a:gd name="T17" fmla="*/ 40 h 917"/>
                <a:gd name="T18" fmla="*/ 13 w 318"/>
                <a:gd name="T19" fmla="*/ 40 h 917"/>
                <a:gd name="T20" fmla="*/ 15 w 318"/>
                <a:gd name="T21" fmla="*/ 40 h 917"/>
                <a:gd name="T22" fmla="*/ 15 w 318"/>
                <a:gd name="T23" fmla="*/ 44 h 917"/>
                <a:gd name="T24" fmla="*/ 12 w 318"/>
                <a:gd name="T25" fmla="*/ 44 h 917"/>
                <a:gd name="T26" fmla="*/ 6 w 318"/>
                <a:gd name="T27" fmla="*/ 43 h 917"/>
                <a:gd name="T28" fmla="*/ 1 w 318"/>
                <a:gd name="T29" fmla="*/ 38 h 917"/>
                <a:gd name="T30" fmla="*/ 0 w 318"/>
                <a:gd name="T31" fmla="*/ 31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7" name="Freeform 63"/>
            <p:cNvSpPr>
              <a:spLocks noEditPoints="1"/>
            </p:cNvSpPr>
            <p:nvPr userDrawn="1"/>
          </p:nvSpPr>
          <p:spPr bwMode="gray">
            <a:xfrm>
              <a:off x="8097838" y="779463"/>
              <a:ext cx="46038" cy="58738"/>
            </a:xfrm>
            <a:custGeom>
              <a:avLst/>
              <a:gdLst>
                <a:gd name="T0" fmla="*/ 15 w 607"/>
                <a:gd name="T1" fmla="*/ 0 h 762"/>
                <a:gd name="T2" fmla="*/ 26 w 607"/>
                <a:gd name="T3" fmla="*/ 5 h 762"/>
                <a:gd name="T4" fmla="*/ 29 w 607"/>
                <a:gd name="T5" fmla="*/ 19 h 762"/>
                <a:gd name="T6" fmla="*/ 26 w 607"/>
                <a:gd name="T7" fmla="*/ 32 h 762"/>
                <a:gd name="T8" fmla="*/ 15 w 607"/>
                <a:gd name="T9" fmla="*/ 37 h 762"/>
                <a:gd name="T10" fmla="*/ 0 w 607"/>
                <a:gd name="T11" fmla="*/ 18 h 762"/>
                <a:gd name="T12" fmla="*/ 3 w 607"/>
                <a:gd name="T13" fmla="*/ 5 h 762"/>
                <a:gd name="T14" fmla="*/ 15 w 607"/>
                <a:gd name="T15" fmla="*/ 0 h 762"/>
                <a:gd name="T16" fmla="*/ 15 w 607"/>
                <a:gd name="T17" fmla="*/ 4 h 762"/>
                <a:gd name="T18" fmla="*/ 8 w 607"/>
                <a:gd name="T19" fmla="*/ 8 h 762"/>
                <a:gd name="T20" fmla="*/ 6 w 607"/>
                <a:gd name="T21" fmla="*/ 18 h 762"/>
                <a:gd name="T22" fmla="*/ 8 w 607"/>
                <a:gd name="T23" fmla="*/ 29 h 762"/>
                <a:gd name="T24" fmla="*/ 15 w 607"/>
                <a:gd name="T25" fmla="*/ 33 h 762"/>
                <a:gd name="T26" fmla="*/ 21 w 607"/>
                <a:gd name="T27" fmla="*/ 29 h 762"/>
                <a:gd name="T28" fmla="*/ 23 w 607"/>
                <a:gd name="T29" fmla="*/ 18 h 762"/>
                <a:gd name="T30" fmla="*/ 21 w 607"/>
                <a:gd name="T31" fmla="*/ 8 h 762"/>
                <a:gd name="T32" fmla="*/ 15 w 607"/>
                <a:gd name="T33" fmla="*/ 4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8" name="Freeform 64"/>
            <p:cNvSpPr>
              <a:spLocks/>
            </p:cNvSpPr>
            <p:nvPr userDrawn="1"/>
          </p:nvSpPr>
          <p:spPr bwMode="gray">
            <a:xfrm>
              <a:off x="8158163" y="779463"/>
              <a:ext cx="71438" cy="57150"/>
            </a:xfrm>
            <a:custGeom>
              <a:avLst/>
              <a:gdLst>
                <a:gd name="T0" fmla="*/ 0 w 933"/>
                <a:gd name="T1" fmla="*/ 36 h 742"/>
                <a:gd name="T2" fmla="*/ 0 w 933"/>
                <a:gd name="T3" fmla="*/ 1 h 742"/>
                <a:gd name="T4" fmla="*/ 13 w 933"/>
                <a:gd name="T5" fmla="*/ 0 h 742"/>
                <a:gd name="T6" fmla="*/ 22 w 933"/>
                <a:gd name="T7" fmla="*/ 2 h 742"/>
                <a:gd name="T8" fmla="*/ 33 w 933"/>
                <a:gd name="T9" fmla="*/ 0 h 742"/>
                <a:gd name="T10" fmla="*/ 44 w 933"/>
                <a:gd name="T11" fmla="*/ 6 h 742"/>
                <a:gd name="T12" fmla="*/ 45 w 933"/>
                <a:gd name="T13" fmla="*/ 15 h 742"/>
                <a:gd name="T14" fmla="*/ 45 w 933"/>
                <a:gd name="T15" fmla="*/ 36 h 742"/>
                <a:gd name="T16" fmla="*/ 39 w 933"/>
                <a:gd name="T17" fmla="*/ 36 h 742"/>
                <a:gd name="T18" fmla="*/ 39 w 933"/>
                <a:gd name="T19" fmla="*/ 15 h 742"/>
                <a:gd name="T20" fmla="*/ 38 w 933"/>
                <a:gd name="T21" fmla="*/ 7 h 742"/>
                <a:gd name="T22" fmla="*/ 33 w 933"/>
                <a:gd name="T23" fmla="*/ 4 h 742"/>
                <a:gd name="T24" fmla="*/ 25 w 933"/>
                <a:gd name="T25" fmla="*/ 5 h 742"/>
                <a:gd name="T26" fmla="*/ 25 w 933"/>
                <a:gd name="T27" fmla="*/ 36 h 742"/>
                <a:gd name="T28" fmla="*/ 20 w 933"/>
                <a:gd name="T29" fmla="*/ 36 h 742"/>
                <a:gd name="T30" fmla="*/ 20 w 933"/>
                <a:gd name="T31" fmla="*/ 15 h 742"/>
                <a:gd name="T32" fmla="*/ 19 w 933"/>
                <a:gd name="T33" fmla="*/ 7 h 742"/>
                <a:gd name="T34" fmla="*/ 13 w 933"/>
                <a:gd name="T35" fmla="*/ 4 h 742"/>
                <a:gd name="T36" fmla="*/ 6 w 933"/>
                <a:gd name="T37" fmla="*/ 4 h 742"/>
                <a:gd name="T38" fmla="*/ 6 w 933"/>
                <a:gd name="T39" fmla="*/ 36 h 742"/>
                <a:gd name="T40" fmla="*/ 0 w 933"/>
                <a:gd name="T41" fmla="*/ 36 h 7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99" name="Freeform 65"/>
            <p:cNvSpPr>
              <a:spLocks noEditPoints="1"/>
            </p:cNvSpPr>
            <p:nvPr userDrawn="1"/>
          </p:nvSpPr>
          <p:spPr bwMode="gray">
            <a:xfrm>
              <a:off x="8242300" y="779463"/>
              <a:ext cx="46038" cy="58738"/>
            </a:xfrm>
            <a:custGeom>
              <a:avLst/>
              <a:gdLst>
                <a:gd name="T0" fmla="*/ 15 w 607"/>
                <a:gd name="T1" fmla="*/ 0 h 762"/>
                <a:gd name="T2" fmla="*/ 26 w 607"/>
                <a:gd name="T3" fmla="*/ 5 h 762"/>
                <a:gd name="T4" fmla="*/ 29 w 607"/>
                <a:gd name="T5" fmla="*/ 19 h 762"/>
                <a:gd name="T6" fmla="*/ 26 w 607"/>
                <a:gd name="T7" fmla="*/ 32 h 762"/>
                <a:gd name="T8" fmla="*/ 15 w 607"/>
                <a:gd name="T9" fmla="*/ 37 h 762"/>
                <a:gd name="T10" fmla="*/ 0 w 607"/>
                <a:gd name="T11" fmla="*/ 18 h 762"/>
                <a:gd name="T12" fmla="*/ 3 w 607"/>
                <a:gd name="T13" fmla="*/ 5 h 762"/>
                <a:gd name="T14" fmla="*/ 15 w 607"/>
                <a:gd name="T15" fmla="*/ 0 h 762"/>
                <a:gd name="T16" fmla="*/ 15 w 607"/>
                <a:gd name="T17" fmla="*/ 4 h 762"/>
                <a:gd name="T18" fmla="*/ 8 w 607"/>
                <a:gd name="T19" fmla="*/ 8 h 762"/>
                <a:gd name="T20" fmla="*/ 6 w 607"/>
                <a:gd name="T21" fmla="*/ 18 h 762"/>
                <a:gd name="T22" fmla="*/ 8 w 607"/>
                <a:gd name="T23" fmla="*/ 29 h 762"/>
                <a:gd name="T24" fmla="*/ 15 w 607"/>
                <a:gd name="T25" fmla="*/ 33 h 762"/>
                <a:gd name="T26" fmla="*/ 21 w 607"/>
                <a:gd name="T27" fmla="*/ 29 h 762"/>
                <a:gd name="T28" fmla="*/ 23 w 607"/>
                <a:gd name="T29" fmla="*/ 18 h 762"/>
                <a:gd name="T30" fmla="*/ 21 w 607"/>
                <a:gd name="T31" fmla="*/ 8 h 762"/>
                <a:gd name="T32" fmla="*/ 15 w 607"/>
                <a:gd name="T33" fmla="*/ 4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0" name="Freeform 66"/>
            <p:cNvSpPr>
              <a:spLocks/>
            </p:cNvSpPr>
            <p:nvPr userDrawn="1"/>
          </p:nvSpPr>
          <p:spPr bwMode="gray">
            <a:xfrm>
              <a:off x="8301038" y="779463"/>
              <a:ext cx="25400" cy="57150"/>
            </a:xfrm>
            <a:custGeom>
              <a:avLst/>
              <a:gdLst>
                <a:gd name="T0" fmla="*/ 0 w 312"/>
                <a:gd name="T1" fmla="*/ 36 h 742"/>
                <a:gd name="T2" fmla="*/ 0 w 312"/>
                <a:gd name="T3" fmla="*/ 2 h 742"/>
                <a:gd name="T4" fmla="*/ 16 w 312"/>
                <a:gd name="T5" fmla="*/ 0 h 742"/>
                <a:gd name="T6" fmla="*/ 16 w 312"/>
                <a:gd name="T7" fmla="*/ 4 h 742"/>
                <a:gd name="T8" fmla="*/ 6 w 312"/>
                <a:gd name="T9" fmla="*/ 4 h 742"/>
                <a:gd name="T10" fmla="*/ 6 w 312"/>
                <a:gd name="T11" fmla="*/ 36 h 742"/>
                <a:gd name="T12" fmla="*/ 0 w 312"/>
                <a:gd name="T13" fmla="*/ 36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1" name="Freeform 67"/>
            <p:cNvSpPr>
              <a:spLocks/>
            </p:cNvSpPr>
            <p:nvPr userDrawn="1"/>
          </p:nvSpPr>
          <p:spPr bwMode="gray">
            <a:xfrm>
              <a:off x="8335963" y="779463"/>
              <a:ext cx="23813" cy="57150"/>
            </a:xfrm>
            <a:custGeom>
              <a:avLst/>
              <a:gdLst>
                <a:gd name="T0" fmla="*/ 0 w 312"/>
                <a:gd name="T1" fmla="*/ 36 h 742"/>
                <a:gd name="T2" fmla="*/ 0 w 312"/>
                <a:gd name="T3" fmla="*/ 2 h 742"/>
                <a:gd name="T4" fmla="*/ 15 w 312"/>
                <a:gd name="T5" fmla="*/ 0 h 742"/>
                <a:gd name="T6" fmla="*/ 15 w 312"/>
                <a:gd name="T7" fmla="*/ 4 h 742"/>
                <a:gd name="T8" fmla="*/ 6 w 312"/>
                <a:gd name="T9" fmla="*/ 4 h 742"/>
                <a:gd name="T10" fmla="*/ 6 w 312"/>
                <a:gd name="T11" fmla="*/ 36 h 742"/>
                <a:gd name="T12" fmla="*/ 0 w 312"/>
                <a:gd name="T13" fmla="*/ 36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2" name="Freeform 68"/>
            <p:cNvSpPr>
              <a:spLocks noEditPoints="1"/>
            </p:cNvSpPr>
            <p:nvPr userDrawn="1"/>
          </p:nvSpPr>
          <p:spPr bwMode="gray">
            <a:xfrm>
              <a:off x="8366125" y="779463"/>
              <a:ext cx="46038" cy="58738"/>
            </a:xfrm>
            <a:custGeom>
              <a:avLst/>
              <a:gdLst>
                <a:gd name="T0" fmla="*/ 15 w 607"/>
                <a:gd name="T1" fmla="*/ 0 h 762"/>
                <a:gd name="T2" fmla="*/ 26 w 607"/>
                <a:gd name="T3" fmla="*/ 5 h 762"/>
                <a:gd name="T4" fmla="*/ 29 w 607"/>
                <a:gd name="T5" fmla="*/ 19 h 762"/>
                <a:gd name="T6" fmla="*/ 26 w 607"/>
                <a:gd name="T7" fmla="*/ 32 h 762"/>
                <a:gd name="T8" fmla="*/ 15 w 607"/>
                <a:gd name="T9" fmla="*/ 37 h 762"/>
                <a:gd name="T10" fmla="*/ 0 w 607"/>
                <a:gd name="T11" fmla="*/ 18 h 762"/>
                <a:gd name="T12" fmla="*/ 3 w 607"/>
                <a:gd name="T13" fmla="*/ 5 h 762"/>
                <a:gd name="T14" fmla="*/ 15 w 607"/>
                <a:gd name="T15" fmla="*/ 0 h 762"/>
                <a:gd name="T16" fmla="*/ 15 w 607"/>
                <a:gd name="T17" fmla="*/ 4 h 762"/>
                <a:gd name="T18" fmla="*/ 8 w 607"/>
                <a:gd name="T19" fmla="*/ 8 h 762"/>
                <a:gd name="T20" fmla="*/ 6 w 607"/>
                <a:gd name="T21" fmla="*/ 18 h 762"/>
                <a:gd name="T22" fmla="*/ 8 w 607"/>
                <a:gd name="T23" fmla="*/ 29 h 762"/>
                <a:gd name="T24" fmla="*/ 15 w 607"/>
                <a:gd name="T25" fmla="*/ 33 h 762"/>
                <a:gd name="T26" fmla="*/ 21 w 607"/>
                <a:gd name="T27" fmla="*/ 29 h 762"/>
                <a:gd name="T28" fmla="*/ 23 w 607"/>
                <a:gd name="T29" fmla="*/ 18 h 762"/>
                <a:gd name="T30" fmla="*/ 21 w 607"/>
                <a:gd name="T31" fmla="*/ 8 h 762"/>
                <a:gd name="T32" fmla="*/ 15 w 607"/>
                <a:gd name="T33" fmla="*/ 4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3" name="Freeform 69"/>
            <p:cNvSpPr>
              <a:spLocks/>
            </p:cNvSpPr>
            <p:nvPr userDrawn="1"/>
          </p:nvSpPr>
          <p:spPr bwMode="gray">
            <a:xfrm>
              <a:off x="8418513" y="781050"/>
              <a:ext cx="71438" cy="55563"/>
            </a:xfrm>
            <a:custGeom>
              <a:avLst/>
              <a:gdLst>
                <a:gd name="T0" fmla="*/ 10 w 929"/>
                <a:gd name="T1" fmla="*/ 35 h 722"/>
                <a:gd name="T2" fmla="*/ 0 w 929"/>
                <a:gd name="T3" fmla="*/ 0 h 722"/>
                <a:gd name="T4" fmla="*/ 6 w 929"/>
                <a:gd name="T5" fmla="*/ 0 h 722"/>
                <a:gd name="T6" fmla="*/ 13 w 929"/>
                <a:gd name="T7" fmla="*/ 29 h 722"/>
                <a:gd name="T8" fmla="*/ 20 w 929"/>
                <a:gd name="T9" fmla="*/ 0 h 722"/>
                <a:gd name="T10" fmla="*/ 26 w 929"/>
                <a:gd name="T11" fmla="*/ 0 h 722"/>
                <a:gd name="T12" fmla="*/ 33 w 929"/>
                <a:gd name="T13" fmla="*/ 29 h 722"/>
                <a:gd name="T14" fmla="*/ 40 w 929"/>
                <a:gd name="T15" fmla="*/ 0 h 722"/>
                <a:gd name="T16" fmla="*/ 45 w 929"/>
                <a:gd name="T17" fmla="*/ 0 h 722"/>
                <a:gd name="T18" fmla="*/ 35 w 929"/>
                <a:gd name="T19" fmla="*/ 35 h 722"/>
                <a:gd name="T20" fmla="*/ 29 w 929"/>
                <a:gd name="T21" fmla="*/ 35 h 722"/>
                <a:gd name="T22" fmla="*/ 24 w 929"/>
                <a:gd name="T23" fmla="*/ 12 h 722"/>
                <a:gd name="T24" fmla="*/ 23 w 929"/>
                <a:gd name="T25" fmla="*/ 5 h 722"/>
                <a:gd name="T26" fmla="*/ 21 w 929"/>
                <a:gd name="T27" fmla="*/ 12 h 722"/>
                <a:gd name="T28" fmla="*/ 16 w 929"/>
                <a:gd name="T29" fmla="*/ 35 h 722"/>
                <a:gd name="T30" fmla="*/ 10 w 929"/>
                <a:gd name="T31" fmla="*/ 35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4" name="Freeform 70"/>
            <p:cNvSpPr>
              <a:spLocks/>
            </p:cNvSpPr>
            <p:nvPr userDrawn="1"/>
          </p:nvSpPr>
          <p:spPr bwMode="gray">
            <a:xfrm>
              <a:off x="8516938" y="781050"/>
              <a:ext cx="71438" cy="55563"/>
            </a:xfrm>
            <a:custGeom>
              <a:avLst/>
              <a:gdLst>
                <a:gd name="T0" fmla="*/ 10 w 930"/>
                <a:gd name="T1" fmla="*/ 35 h 722"/>
                <a:gd name="T2" fmla="*/ 0 w 930"/>
                <a:gd name="T3" fmla="*/ 0 h 722"/>
                <a:gd name="T4" fmla="*/ 6 w 930"/>
                <a:gd name="T5" fmla="*/ 0 h 722"/>
                <a:gd name="T6" fmla="*/ 13 w 930"/>
                <a:gd name="T7" fmla="*/ 29 h 722"/>
                <a:gd name="T8" fmla="*/ 20 w 930"/>
                <a:gd name="T9" fmla="*/ 0 h 722"/>
                <a:gd name="T10" fmla="*/ 26 w 930"/>
                <a:gd name="T11" fmla="*/ 0 h 722"/>
                <a:gd name="T12" fmla="*/ 33 w 930"/>
                <a:gd name="T13" fmla="*/ 29 h 722"/>
                <a:gd name="T14" fmla="*/ 40 w 930"/>
                <a:gd name="T15" fmla="*/ 0 h 722"/>
                <a:gd name="T16" fmla="*/ 45 w 930"/>
                <a:gd name="T17" fmla="*/ 0 h 722"/>
                <a:gd name="T18" fmla="*/ 35 w 930"/>
                <a:gd name="T19" fmla="*/ 35 h 722"/>
                <a:gd name="T20" fmla="*/ 29 w 930"/>
                <a:gd name="T21" fmla="*/ 35 h 722"/>
                <a:gd name="T22" fmla="*/ 24 w 930"/>
                <a:gd name="T23" fmla="*/ 12 h 722"/>
                <a:gd name="T24" fmla="*/ 23 w 930"/>
                <a:gd name="T25" fmla="*/ 5 h 722"/>
                <a:gd name="T26" fmla="*/ 21 w 930"/>
                <a:gd name="T27" fmla="*/ 12 h 722"/>
                <a:gd name="T28" fmla="*/ 16 w 930"/>
                <a:gd name="T29" fmla="*/ 35 h 722"/>
                <a:gd name="T30" fmla="*/ 10 w 930"/>
                <a:gd name="T31" fmla="*/ 35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5" name="Freeform 71"/>
            <p:cNvSpPr>
              <a:spLocks noEditPoints="1"/>
            </p:cNvSpPr>
            <p:nvPr userDrawn="1"/>
          </p:nvSpPr>
          <p:spPr bwMode="gray">
            <a:xfrm>
              <a:off x="8597900" y="760413"/>
              <a:ext cx="11113" cy="76200"/>
            </a:xfrm>
            <a:custGeom>
              <a:avLst/>
              <a:gdLst>
                <a:gd name="T0" fmla="*/ 4 w 151"/>
                <a:gd name="T1" fmla="*/ 0 h 987"/>
                <a:gd name="T2" fmla="*/ 6 w 151"/>
                <a:gd name="T3" fmla="*/ 1 h 987"/>
                <a:gd name="T4" fmla="*/ 7 w 151"/>
                <a:gd name="T5" fmla="*/ 4 h 987"/>
                <a:gd name="T6" fmla="*/ 6 w 151"/>
                <a:gd name="T7" fmla="*/ 6 h 987"/>
                <a:gd name="T8" fmla="*/ 3 w 151"/>
                <a:gd name="T9" fmla="*/ 7 h 987"/>
                <a:gd name="T10" fmla="*/ 1 w 151"/>
                <a:gd name="T11" fmla="*/ 6 h 987"/>
                <a:gd name="T12" fmla="*/ 0 w 151"/>
                <a:gd name="T13" fmla="*/ 4 h 987"/>
                <a:gd name="T14" fmla="*/ 1 w 151"/>
                <a:gd name="T15" fmla="*/ 1 h 987"/>
                <a:gd name="T16" fmla="*/ 4 w 151"/>
                <a:gd name="T17" fmla="*/ 0 h 987"/>
                <a:gd name="T18" fmla="*/ 1 w 151"/>
                <a:gd name="T19" fmla="*/ 48 h 987"/>
                <a:gd name="T20" fmla="*/ 1 w 151"/>
                <a:gd name="T21" fmla="*/ 13 h 987"/>
                <a:gd name="T22" fmla="*/ 6 w 151"/>
                <a:gd name="T23" fmla="*/ 13 h 987"/>
                <a:gd name="T24" fmla="*/ 6 w 151"/>
                <a:gd name="T25" fmla="*/ 48 h 987"/>
                <a:gd name="T26" fmla="*/ 1 w 151"/>
                <a:gd name="T27" fmla="*/ 48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6" name="Freeform 72"/>
            <p:cNvSpPr>
              <a:spLocks/>
            </p:cNvSpPr>
            <p:nvPr userDrawn="1"/>
          </p:nvSpPr>
          <p:spPr bwMode="gray">
            <a:xfrm>
              <a:off x="8626475" y="766763"/>
              <a:ext cx="23813" cy="69850"/>
            </a:xfrm>
            <a:custGeom>
              <a:avLst/>
              <a:gdLst>
                <a:gd name="T0" fmla="*/ 0 w 318"/>
                <a:gd name="T1" fmla="*/ 0 h 917"/>
                <a:gd name="T2" fmla="*/ 6 w 318"/>
                <a:gd name="T3" fmla="*/ 0 h 917"/>
                <a:gd name="T4" fmla="*/ 6 w 318"/>
                <a:gd name="T5" fmla="*/ 9 h 917"/>
                <a:gd name="T6" fmla="*/ 15 w 318"/>
                <a:gd name="T7" fmla="*/ 9 h 917"/>
                <a:gd name="T8" fmla="*/ 15 w 318"/>
                <a:gd name="T9" fmla="*/ 13 h 917"/>
                <a:gd name="T10" fmla="*/ 6 w 318"/>
                <a:gd name="T11" fmla="*/ 13 h 917"/>
                <a:gd name="T12" fmla="*/ 6 w 318"/>
                <a:gd name="T13" fmla="*/ 31 h 917"/>
                <a:gd name="T14" fmla="*/ 7 w 318"/>
                <a:gd name="T15" fmla="*/ 39 h 917"/>
                <a:gd name="T16" fmla="*/ 11 w 318"/>
                <a:gd name="T17" fmla="*/ 40 h 917"/>
                <a:gd name="T18" fmla="*/ 13 w 318"/>
                <a:gd name="T19" fmla="*/ 40 h 917"/>
                <a:gd name="T20" fmla="*/ 15 w 318"/>
                <a:gd name="T21" fmla="*/ 40 h 917"/>
                <a:gd name="T22" fmla="*/ 15 w 318"/>
                <a:gd name="T23" fmla="*/ 44 h 917"/>
                <a:gd name="T24" fmla="*/ 12 w 318"/>
                <a:gd name="T25" fmla="*/ 44 h 917"/>
                <a:gd name="T26" fmla="*/ 6 w 318"/>
                <a:gd name="T27" fmla="*/ 43 h 917"/>
                <a:gd name="T28" fmla="*/ 1 w 318"/>
                <a:gd name="T29" fmla="*/ 38 h 917"/>
                <a:gd name="T30" fmla="*/ 0 w 318"/>
                <a:gd name="T31" fmla="*/ 31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7" name="Freeform 73"/>
            <p:cNvSpPr>
              <a:spLocks/>
            </p:cNvSpPr>
            <p:nvPr userDrawn="1"/>
          </p:nvSpPr>
          <p:spPr bwMode="gray">
            <a:xfrm>
              <a:off x="8661400" y="754063"/>
              <a:ext cx="41275" cy="82550"/>
            </a:xfrm>
            <a:custGeom>
              <a:avLst/>
              <a:gdLst>
                <a:gd name="T0" fmla="*/ 0 w 548"/>
                <a:gd name="T1" fmla="*/ 52 h 1087"/>
                <a:gd name="T2" fmla="*/ 0 w 548"/>
                <a:gd name="T3" fmla="*/ 0 h 1087"/>
                <a:gd name="T4" fmla="*/ 6 w 548"/>
                <a:gd name="T5" fmla="*/ 0 h 1087"/>
                <a:gd name="T6" fmla="*/ 6 w 548"/>
                <a:gd name="T7" fmla="*/ 18 h 1087"/>
                <a:gd name="T8" fmla="*/ 15 w 548"/>
                <a:gd name="T9" fmla="*/ 17 h 1087"/>
                <a:gd name="T10" fmla="*/ 25 w 548"/>
                <a:gd name="T11" fmla="*/ 22 h 1087"/>
                <a:gd name="T12" fmla="*/ 26 w 548"/>
                <a:gd name="T13" fmla="*/ 31 h 1087"/>
                <a:gd name="T14" fmla="*/ 26 w 548"/>
                <a:gd name="T15" fmla="*/ 52 h 1087"/>
                <a:gd name="T16" fmla="*/ 20 w 548"/>
                <a:gd name="T17" fmla="*/ 52 h 1087"/>
                <a:gd name="T18" fmla="*/ 20 w 548"/>
                <a:gd name="T19" fmla="*/ 30 h 1087"/>
                <a:gd name="T20" fmla="*/ 19 w 548"/>
                <a:gd name="T21" fmla="*/ 23 h 1087"/>
                <a:gd name="T22" fmla="*/ 14 w 548"/>
                <a:gd name="T23" fmla="*/ 20 h 1087"/>
                <a:gd name="T24" fmla="*/ 6 w 548"/>
                <a:gd name="T25" fmla="*/ 22 h 1087"/>
                <a:gd name="T26" fmla="*/ 6 w 548"/>
                <a:gd name="T27" fmla="*/ 52 h 1087"/>
                <a:gd name="T28" fmla="*/ 0 w 548"/>
                <a:gd name="T29" fmla="*/ 52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8" name="Freeform 74"/>
            <p:cNvSpPr>
              <a:spLocks/>
            </p:cNvSpPr>
            <p:nvPr userDrawn="1"/>
          </p:nvSpPr>
          <p:spPr bwMode="gray">
            <a:xfrm>
              <a:off x="8739188" y="781050"/>
              <a:ext cx="46038" cy="82550"/>
            </a:xfrm>
            <a:custGeom>
              <a:avLst/>
              <a:gdLst>
                <a:gd name="T0" fmla="*/ 12 w 29"/>
                <a:gd name="T1" fmla="*/ 36 h 52"/>
                <a:gd name="T2" fmla="*/ 0 w 29"/>
                <a:gd name="T3" fmla="*/ 0 h 52"/>
                <a:gd name="T4" fmla="*/ 6 w 29"/>
                <a:gd name="T5" fmla="*/ 0 h 52"/>
                <a:gd name="T6" fmla="*/ 15 w 29"/>
                <a:gd name="T7" fmla="*/ 28 h 52"/>
                <a:gd name="T8" fmla="*/ 23 w 29"/>
                <a:gd name="T9" fmla="*/ 0 h 52"/>
                <a:gd name="T10" fmla="*/ 29 w 29"/>
                <a:gd name="T11" fmla="*/ 0 h 52"/>
                <a:gd name="T12" fmla="*/ 11 w 29"/>
                <a:gd name="T13" fmla="*/ 52 h 52"/>
                <a:gd name="T14" fmla="*/ 6 w 29"/>
                <a:gd name="T15" fmla="*/ 52 h 52"/>
                <a:gd name="T16" fmla="*/ 12 w 29"/>
                <a:gd name="T17" fmla="*/ 36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52">
                  <a:moveTo>
                    <a:pt x="12" y="36"/>
                  </a:moveTo>
                  <a:lnTo>
                    <a:pt x="0" y="0"/>
                  </a:lnTo>
                  <a:lnTo>
                    <a:pt x="6" y="0"/>
                  </a:lnTo>
                  <a:lnTo>
                    <a:pt x="15" y="28"/>
                  </a:lnTo>
                  <a:lnTo>
                    <a:pt x="23" y="0"/>
                  </a:lnTo>
                  <a:lnTo>
                    <a:pt x="29" y="0"/>
                  </a:lnTo>
                  <a:lnTo>
                    <a:pt x="11" y="52"/>
                  </a:lnTo>
                  <a:lnTo>
                    <a:pt x="6" y="52"/>
                  </a:lnTo>
                  <a:lnTo>
                    <a:pt x="12"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09" name="Freeform 75"/>
            <p:cNvSpPr>
              <a:spLocks noEditPoints="1"/>
            </p:cNvSpPr>
            <p:nvPr userDrawn="1"/>
          </p:nvSpPr>
          <p:spPr bwMode="gray">
            <a:xfrm>
              <a:off x="8789988" y="779463"/>
              <a:ext cx="46038" cy="58738"/>
            </a:xfrm>
            <a:custGeom>
              <a:avLst/>
              <a:gdLst>
                <a:gd name="T0" fmla="*/ 15 w 607"/>
                <a:gd name="T1" fmla="*/ 0 h 762"/>
                <a:gd name="T2" fmla="*/ 26 w 607"/>
                <a:gd name="T3" fmla="*/ 5 h 762"/>
                <a:gd name="T4" fmla="*/ 29 w 607"/>
                <a:gd name="T5" fmla="*/ 19 h 762"/>
                <a:gd name="T6" fmla="*/ 26 w 607"/>
                <a:gd name="T7" fmla="*/ 32 h 762"/>
                <a:gd name="T8" fmla="*/ 15 w 607"/>
                <a:gd name="T9" fmla="*/ 37 h 762"/>
                <a:gd name="T10" fmla="*/ 0 w 607"/>
                <a:gd name="T11" fmla="*/ 18 h 762"/>
                <a:gd name="T12" fmla="*/ 3 w 607"/>
                <a:gd name="T13" fmla="*/ 5 h 762"/>
                <a:gd name="T14" fmla="*/ 15 w 607"/>
                <a:gd name="T15" fmla="*/ 0 h 762"/>
                <a:gd name="T16" fmla="*/ 15 w 607"/>
                <a:gd name="T17" fmla="*/ 4 h 762"/>
                <a:gd name="T18" fmla="*/ 8 w 607"/>
                <a:gd name="T19" fmla="*/ 8 h 762"/>
                <a:gd name="T20" fmla="*/ 6 w 607"/>
                <a:gd name="T21" fmla="*/ 18 h 762"/>
                <a:gd name="T22" fmla="*/ 8 w 607"/>
                <a:gd name="T23" fmla="*/ 29 h 762"/>
                <a:gd name="T24" fmla="*/ 15 w 607"/>
                <a:gd name="T25" fmla="*/ 33 h 762"/>
                <a:gd name="T26" fmla="*/ 21 w 607"/>
                <a:gd name="T27" fmla="*/ 29 h 762"/>
                <a:gd name="T28" fmla="*/ 23 w 607"/>
                <a:gd name="T29" fmla="*/ 18 h 762"/>
                <a:gd name="T30" fmla="*/ 21 w 607"/>
                <a:gd name="T31" fmla="*/ 8 h 762"/>
                <a:gd name="T32" fmla="*/ 15 w 607"/>
                <a:gd name="T33" fmla="*/ 4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sp>
          <p:nvSpPr>
            <p:cNvPr id="110" name="Freeform 76"/>
            <p:cNvSpPr>
              <a:spLocks/>
            </p:cNvSpPr>
            <p:nvPr userDrawn="1"/>
          </p:nvSpPr>
          <p:spPr bwMode="gray">
            <a:xfrm>
              <a:off x="8850313" y="781050"/>
              <a:ext cx="39688" cy="57150"/>
            </a:xfrm>
            <a:custGeom>
              <a:avLst/>
              <a:gdLst>
                <a:gd name="T0" fmla="*/ 0 w 527"/>
                <a:gd name="T1" fmla="*/ 0 h 742"/>
                <a:gd name="T2" fmla="*/ 6 w 527"/>
                <a:gd name="T3" fmla="*/ 0 h 742"/>
                <a:gd name="T4" fmla="*/ 6 w 527"/>
                <a:gd name="T5" fmla="*/ 22 h 742"/>
                <a:gd name="T6" fmla="*/ 7 w 527"/>
                <a:gd name="T7" fmla="*/ 30 h 742"/>
                <a:gd name="T8" fmla="*/ 9 w 527"/>
                <a:gd name="T9" fmla="*/ 32 h 742"/>
                <a:gd name="T10" fmla="*/ 13 w 527"/>
                <a:gd name="T11" fmla="*/ 32 h 742"/>
                <a:gd name="T12" fmla="*/ 19 w 527"/>
                <a:gd name="T13" fmla="*/ 31 h 742"/>
                <a:gd name="T14" fmla="*/ 19 w 527"/>
                <a:gd name="T15" fmla="*/ 0 h 742"/>
                <a:gd name="T16" fmla="*/ 25 w 527"/>
                <a:gd name="T17" fmla="*/ 0 h 742"/>
                <a:gd name="T18" fmla="*/ 25 w 527"/>
                <a:gd name="T19" fmla="*/ 34 h 742"/>
                <a:gd name="T20" fmla="*/ 13 w 527"/>
                <a:gd name="T21" fmla="*/ 36 h 742"/>
                <a:gd name="T22" fmla="*/ 4 w 527"/>
                <a:gd name="T23" fmla="*/ 34 h 742"/>
                <a:gd name="T24" fmla="*/ 0 w 527"/>
                <a:gd name="T25" fmla="*/ 28 h 742"/>
                <a:gd name="T26" fmla="*/ 0 w 527"/>
                <a:gd name="T27" fmla="*/ 22 h 742"/>
                <a:gd name="T28" fmla="*/ 0 w 527"/>
                <a:gd name="T29" fmla="*/ 0 h 7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dirty="0">
                <a:latin typeface="Fujitsu Sans" panose="020B0404060202020204" pitchFamily="34" charset="0"/>
              </a:endParaRPr>
            </a:p>
          </p:txBody>
        </p:sp>
      </p:grpSp>
      <p:sp>
        <p:nvSpPr>
          <p:cNvPr id="43" name="Rectangle 42">
            <a:extLst>
              <a:ext uri="{FF2B5EF4-FFF2-40B4-BE49-F238E27FC236}">
                <a16:creationId xmlns:a16="http://schemas.microsoft.com/office/drawing/2014/main" id="{5C23143D-4934-4DFF-BEA6-FC00230D7C66}"/>
              </a:ext>
            </a:extLst>
          </p:cNvPr>
          <p:cNvSpPr>
            <a:spLocks noGrp="1" noChangeArrowheads="1"/>
          </p:cNvSpPr>
          <p:nvPr>
            <p:ph type="ftr" sz="quarter" idx="14"/>
          </p:nvPr>
        </p:nvSpPr>
        <p:spPr>
          <a:xfrm>
            <a:off x="6576484" y="6580805"/>
            <a:ext cx="5281083" cy="268735"/>
          </a:xfrm>
          <a:prstGeom prst="rect">
            <a:avLst/>
          </a:prstGeom>
        </p:spPr>
        <p:txBody>
          <a:bodyPr/>
          <a:lstStyle>
            <a:lvl1pPr algn="r">
              <a:defRPr sz="1067">
                <a:solidFill>
                  <a:schemeClr val="tx1"/>
                </a:solidFill>
                <a:latin typeface="Arial" panose="020B0604020202020204" pitchFamily="34" charset="0"/>
                <a:ea typeface="FUJI-新ゴ R" panose="020B0400000000000000" pitchFamily="50" charset="-128"/>
                <a:cs typeface="Arial" panose="020B0604020202020204" pitchFamily="34" charset="0"/>
              </a:defRPr>
            </a:lvl1pPr>
          </a:lstStyle>
          <a:p>
            <a:pPr>
              <a:defRPr/>
            </a:pPr>
            <a:r>
              <a:rPr lang="en-US" altLang="ja-JP" dirty="0">
                <a:ea typeface="微软雅黑" panose="020B0503020204020204" pitchFamily="34" charset="-122"/>
              </a:rPr>
              <a:t>Copyright 2021 NANJING  FUJITSU NANDA  SOFTWARE TECHNOLOGY  CO., LTD.</a:t>
            </a:r>
          </a:p>
        </p:txBody>
      </p:sp>
    </p:spTree>
    <p:extLst>
      <p:ext uri="{BB962C8B-B14F-4D97-AF65-F5344CB8AC3E}">
        <p14:creationId xmlns:p14="http://schemas.microsoft.com/office/powerpoint/2010/main" val="72807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01">
    <p:spTree>
      <p:nvGrpSpPr>
        <p:cNvPr id="1" name=""/>
        <p:cNvGrpSpPr/>
        <p:nvPr/>
      </p:nvGrpSpPr>
      <p:grpSpPr>
        <a:xfrm>
          <a:off x="0" y="0"/>
          <a:ext cx="0" cy="0"/>
          <a:chOff x="0" y="0"/>
          <a:chExt cx="0" cy="0"/>
        </a:xfrm>
      </p:grpSpPr>
      <p:sp>
        <p:nvSpPr>
          <p:cNvPr id="13" name="フッター プレースホルダー 3"/>
          <p:cNvSpPr>
            <a:spLocks noGrp="1"/>
          </p:cNvSpPr>
          <p:nvPr>
            <p:ph type="ftr" sz="quarter" idx="10"/>
          </p:nvPr>
        </p:nvSpPr>
        <p:spPr/>
        <p:txBody>
          <a:bodyPr/>
          <a:lstStyle>
            <a:lvl1pPr>
              <a:defRPr/>
            </a:lvl1pPr>
          </a:lstStyle>
          <a:p>
            <a:r>
              <a:rPr lang="de-DE" altLang="ja-JP" dirty="0"/>
              <a:t>Copyright 2021 NANJING  FUJITSU NANDA  SOFTWARE TECHNOLOGY  CO., LTD.</a:t>
            </a:r>
          </a:p>
        </p:txBody>
      </p:sp>
      <p:sp>
        <p:nvSpPr>
          <p:cNvPr id="14" name="スライド番号プレースホルダー 4"/>
          <p:cNvSpPr>
            <a:spLocks noGrp="1"/>
          </p:cNvSpPr>
          <p:nvPr>
            <p:ph type="sldNum" sz="quarter" idx="11"/>
          </p:nvPr>
        </p:nvSpPr>
        <p:spPr/>
        <p:txBody>
          <a:bodyPr/>
          <a:lstStyle>
            <a:lvl1pPr>
              <a:defRPr/>
            </a:lvl1pPr>
          </a:lstStyle>
          <a:p>
            <a:pPr>
              <a:defRPr/>
            </a:pPr>
            <a:fld id="{0B5B02AC-72C7-48A8-B1FA-68CE81373FC9}" type="slidenum">
              <a:rPr lang="de-DE" altLang="ja-JP"/>
              <a:pPr>
                <a:defRPr/>
              </a:pPr>
              <a:t>‹#›</a:t>
            </a:fld>
            <a:endParaRPr lang="de-DE" altLang="ja-JP"/>
          </a:p>
        </p:txBody>
      </p:sp>
      <p:sp>
        <p:nvSpPr>
          <p:cNvPr id="16" name="AutoShape 11"/>
          <p:cNvSpPr>
            <a:spLocks noChangeAspect="1" noChangeArrowheads="1" noTextEdit="1"/>
          </p:cNvSpPr>
          <p:nvPr userDrawn="1"/>
        </p:nvSpPr>
        <p:spPr bwMode="gray">
          <a:xfrm>
            <a:off x="10143067" y="152355"/>
            <a:ext cx="1890184" cy="105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p>
        </p:txBody>
      </p:sp>
      <p:sp>
        <p:nvSpPr>
          <p:cNvPr id="26" name="Rectangle 4"/>
          <p:cNvSpPr>
            <a:spLocks noGrp="1" noChangeArrowheads="1"/>
          </p:cNvSpPr>
          <p:nvPr>
            <p:ph type="title" hasCustomPrompt="1"/>
          </p:nvPr>
        </p:nvSpPr>
        <p:spPr bwMode="gray">
          <a:xfrm>
            <a:off x="311151" y="221158"/>
            <a:ext cx="10085916" cy="833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4267">
                <a:latin typeface="+mj-lt"/>
                <a:ea typeface="+mj-ea"/>
              </a:defRPr>
            </a:lvl1pPr>
          </a:lstStyle>
          <a:p>
            <a:pPr lvl="0"/>
            <a:r>
              <a:rPr lang="ja-JP" altLang="en-US" dirty="0"/>
              <a:t>タイトルを入力</a:t>
            </a:r>
          </a:p>
        </p:txBody>
      </p:sp>
      <p:grpSp>
        <p:nvGrpSpPr>
          <p:cNvPr id="27" name="グループ化 26"/>
          <p:cNvGrpSpPr/>
          <p:nvPr userDrawn="1"/>
        </p:nvGrpSpPr>
        <p:grpSpPr>
          <a:xfrm>
            <a:off x="10680700" y="332217"/>
            <a:ext cx="1189568" cy="579788"/>
            <a:chOff x="8010525" y="249238"/>
            <a:chExt cx="892176" cy="434975"/>
          </a:xfrm>
        </p:grpSpPr>
        <p:sp>
          <p:nvSpPr>
            <p:cNvPr id="28" name="Freeform 13"/>
            <p:cNvSpPr>
              <a:spLocks/>
            </p:cNvSpPr>
            <p:nvPr userDrawn="1"/>
          </p:nvSpPr>
          <p:spPr bwMode="gray">
            <a:xfrm>
              <a:off x="8305800" y="249238"/>
              <a:ext cx="179388" cy="139700"/>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9" name="Freeform 14"/>
            <p:cNvSpPr>
              <a:spLocks/>
            </p:cNvSpPr>
            <p:nvPr userDrawn="1"/>
          </p:nvSpPr>
          <p:spPr bwMode="gray">
            <a:xfrm>
              <a:off x="8010525" y="401638"/>
              <a:ext cx="123825" cy="201613"/>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0" name="Freeform 15"/>
            <p:cNvSpPr>
              <a:spLocks/>
            </p:cNvSpPr>
            <p:nvPr userDrawn="1"/>
          </p:nvSpPr>
          <p:spPr bwMode="gray">
            <a:xfrm>
              <a:off x="8304213" y="401638"/>
              <a:ext cx="80963" cy="282575"/>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1" name="Freeform 16"/>
            <p:cNvSpPr>
              <a:spLocks/>
            </p:cNvSpPr>
            <p:nvPr userDrawn="1"/>
          </p:nvSpPr>
          <p:spPr bwMode="gray">
            <a:xfrm>
              <a:off x="8394700" y="401638"/>
              <a:ext cx="63500" cy="201613"/>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2" name="Freeform 17"/>
            <p:cNvSpPr>
              <a:spLocks/>
            </p:cNvSpPr>
            <p:nvPr userDrawn="1"/>
          </p:nvSpPr>
          <p:spPr bwMode="gray">
            <a:xfrm>
              <a:off x="8458200" y="401638"/>
              <a:ext cx="150813" cy="201613"/>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3" name="Freeform 18"/>
            <p:cNvSpPr>
              <a:spLocks/>
            </p:cNvSpPr>
            <p:nvPr userDrawn="1"/>
          </p:nvSpPr>
          <p:spPr bwMode="gray">
            <a:xfrm>
              <a:off x="8732838" y="401638"/>
              <a:ext cx="169863" cy="204788"/>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4" name="Freeform 19"/>
            <p:cNvSpPr>
              <a:spLocks/>
            </p:cNvSpPr>
            <p:nvPr userDrawn="1"/>
          </p:nvSpPr>
          <p:spPr bwMode="gray">
            <a:xfrm>
              <a:off x="8140700" y="401638"/>
              <a:ext cx="169863" cy="206375"/>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5" name="Freeform 20"/>
            <p:cNvSpPr>
              <a:spLocks/>
            </p:cNvSpPr>
            <p:nvPr userDrawn="1"/>
          </p:nvSpPr>
          <p:spPr bwMode="gray">
            <a:xfrm>
              <a:off x="8602663" y="396875"/>
              <a:ext cx="130175" cy="211138"/>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grpSp>
      <p:sp>
        <p:nvSpPr>
          <p:cNvPr id="17" name="コンテンツ プレースホルダー 2"/>
          <p:cNvSpPr>
            <a:spLocks noGrp="1"/>
          </p:cNvSpPr>
          <p:nvPr>
            <p:ph idx="1"/>
          </p:nvPr>
        </p:nvSpPr>
        <p:spPr>
          <a:xfrm>
            <a:off x="311153" y="1441007"/>
            <a:ext cx="11527367" cy="4989560"/>
          </a:xfrm>
        </p:spPr>
        <p:txBody>
          <a:bodyPr/>
          <a:lstStyle>
            <a:lvl1pPr>
              <a:defRPr>
                <a:latin typeface="+mn-lt"/>
                <a:ea typeface="+mn-ea"/>
              </a:defRPr>
            </a:lvl1pPr>
            <a:lvl2pPr marL="738698" indent="-380990">
              <a:buFont typeface="Wingdings" panose="05000000000000000000" pitchFamily="2" charset="2"/>
              <a:buChar char="n"/>
              <a:defRPr>
                <a:latin typeface="+mn-lt"/>
                <a:ea typeface="+mn-ea"/>
              </a:defRPr>
            </a:lvl2pPr>
            <a:lvl3pPr>
              <a:defRPr>
                <a:latin typeface="+mn-lt"/>
                <a:ea typeface="+mn-ea"/>
              </a:defRPr>
            </a:lvl3pPr>
            <a:lvl4pPr>
              <a:defRPr>
                <a:latin typeface="+mn-lt"/>
                <a:ea typeface="+mn-ea"/>
              </a:defRPr>
            </a:lvl4pPr>
            <a:lvl5pPr>
              <a:defRPr sz="1600">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136232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1487"/>
            <a:ext cx="9144000" cy="2388980"/>
          </a:xfrm>
        </p:spPr>
        <p:txBody>
          <a:bodyPr anchor="b"/>
          <a:lstStyle>
            <a:lvl1pPr algn="ctr">
              <a:defRPr sz="8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1458"/>
            <a:ext cx="9144000" cy="1656839"/>
          </a:xfrm>
        </p:spPr>
        <p:txBody>
          <a:bodyPr/>
          <a:lstStyle>
            <a:lvl1pPr marL="0" indent="0" algn="ctr">
              <a:buNone/>
              <a:defRPr sz="3200"/>
            </a:lvl1pPr>
            <a:lvl2pPr marL="609585" indent="0" algn="ctr">
              <a:buNone/>
              <a:defRPr sz="2667"/>
            </a:lvl2pPr>
            <a:lvl3pPr marL="1219170" indent="0" algn="ctr">
              <a:buNone/>
              <a:defRPr sz="2400"/>
            </a:lvl3pPr>
            <a:lvl4pPr marL="1828753"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7" indent="0" algn="ctr">
              <a:buNone/>
              <a:defRPr sz="2133"/>
            </a:lvl9pPr>
          </a:lstStyle>
          <a:p>
            <a:r>
              <a:rPr kumimoji="1" lang="ja-JP" altLang="en-US"/>
              <a:t>マスター サブタイトルの書式設定</a:t>
            </a:r>
          </a:p>
        </p:txBody>
      </p:sp>
      <p:grpSp>
        <p:nvGrpSpPr>
          <p:cNvPr id="6" name="Group 106" descr="Message Lockup"/>
          <p:cNvGrpSpPr>
            <a:grpSpLocks/>
          </p:cNvGrpSpPr>
          <p:nvPr userDrawn="1"/>
        </p:nvGrpSpPr>
        <p:grpSpPr bwMode="auto">
          <a:xfrm>
            <a:off x="1" y="2"/>
            <a:ext cx="12198351" cy="6860116"/>
            <a:chOff x="0" y="0"/>
            <a:chExt cx="5763" cy="3242"/>
          </a:xfrm>
        </p:grpSpPr>
        <p:sp>
          <p:nvSpPr>
            <p:cNvPr id="7" name="Rectangle 3"/>
            <p:cNvSpPr>
              <a:spLocks noChangeArrowheads="1"/>
            </p:cNvSpPr>
            <p:nvPr/>
          </p:nvSpPr>
          <p:spPr bwMode="gray">
            <a:xfrm>
              <a:off x="0" y="1"/>
              <a:ext cx="5760" cy="3241"/>
            </a:xfrm>
            <a:prstGeom prst="rect">
              <a:avLst/>
            </a:prstGeom>
            <a:solidFill>
              <a:srgbClr val="FFFFFF"/>
            </a:solidFill>
            <a:ln>
              <a:noFill/>
            </a:ln>
            <a:effectLst/>
            <a:extLs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p>
              <a:endParaRPr lang="ja-JP" altLang="en-US" sz="2133">
                <a:cs typeface="Meiryo UI" pitchFamily="50" charset="-128"/>
              </a:endParaRPr>
            </a:p>
          </p:txBody>
        </p:sp>
        <p:grpSp>
          <p:nvGrpSpPr>
            <p:cNvPr id="8" name="Group 74"/>
            <p:cNvGrpSpPr>
              <a:grpSpLocks noChangeAspect="1"/>
            </p:cNvGrpSpPr>
            <p:nvPr/>
          </p:nvGrpSpPr>
          <p:grpSpPr bwMode="auto">
            <a:xfrm>
              <a:off x="0" y="0"/>
              <a:ext cx="5763" cy="3242"/>
              <a:chOff x="0" y="0"/>
              <a:chExt cx="5763" cy="3242"/>
            </a:xfrm>
          </p:grpSpPr>
          <p:sp>
            <p:nvSpPr>
              <p:cNvPr id="9" name="AutoShape 73"/>
              <p:cNvSpPr>
                <a:spLocks noChangeAspect="1" noChangeArrowheads="1" noTextEdit="1"/>
              </p:cNvSpPr>
              <p:nvPr/>
            </p:nvSpPr>
            <p:spPr bwMode="gray">
              <a:xfrm>
                <a:off x="0" y="0"/>
                <a:ext cx="5763" cy="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p>
            </p:txBody>
          </p:sp>
          <p:sp>
            <p:nvSpPr>
              <p:cNvPr id="10" name="Freeform 75"/>
              <p:cNvSpPr>
                <a:spLocks/>
              </p:cNvSpPr>
              <p:nvPr/>
            </p:nvSpPr>
            <p:spPr bwMode="gray">
              <a:xfrm>
                <a:off x="1633" y="1949"/>
                <a:ext cx="73" cy="120"/>
              </a:xfrm>
              <a:custGeom>
                <a:avLst/>
                <a:gdLst>
                  <a:gd name="T0" fmla="*/ 0 w 363"/>
                  <a:gd name="T1" fmla="*/ 0 h 597"/>
                  <a:gd name="T2" fmla="*/ 0 w 363"/>
                  <a:gd name="T3" fmla="*/ 0 h 597"/>
                  <a:gd name="T4" fmla="*/ 0 w 363"/>
                  <a:gd name="T5" fmla="*/ 0 h 597"/>
                  <a:gd name="T6" fmla="*/ 0 w 363"/>
                  <a:gd name="T7" fmla="*/ 0 h 597"/>
                  <a:gd name="T8" fmla="*/ 0 w 363"/>
                  <a:gd name="T9" fmla="*/ 0 h 597"/>
                  <a:gd name="T10" fmla="*/ 0 w 363"/>
                  <a:gd name="T11" fmla="*/ 0 h 597"/>
                  <a:gd name="T12" fmla="*/ 0 w 363"/>
                  <a:gd name="T13" fmla="*/ 0 h 597"/>
                  <a:gd name="T14" fmla="*/ 0 w 363"/>
                  <a:gd name="T15" fmla="*/ 0 h 597"/>
                  <a:gd name="T16" fmla="*/ 0 w 363"/>
                  <a:gd name="T17" fmla="*/ 0 h 597"/>
                  <a:gd name="T18" fmla="*/ 0 w 363"/>
                  <a:gd name="T19" fmla="*/ 0 h 597"/>
                  <a:gd name="T20" fmla="*/ 0 w 363"/>
                  <a:gd name="T21" fmla="*/ 0 h 597"/>
                  <a:gd name="T22" fmla="*/ 0 w 363"/>
                  <a:gd name="T23" fmla="*/ 0 h 597"/>
                  <a:gd name="T24" fmla="*/ 0 w 363"/>
                  <a:gd name="T25" fmla="*/ 0 h 597"/>
                  <a:gd name="T26" fmla="*/ 0 w 363"/>
                  <a:gd name="T27" fmla="*/ 0 h 597"/>
                  <a:gd name="T28" fmla="*/ 0 w 363"/>
                  <a:gd name="T29" fmla="*/ 0 h 597"/>
                  <a:gd name="T30" fmla="*/ 0 w 363"/>
                  <a:gd name="T31" fmla="*/ 0 h 597"/>
                  <a:gd name="T32" fmla="*/ 0 w 363"/>
                  <a:gd name="T33" fmla="*/ 0 h 597"/>
                  <a:gd name="T34" fmla="*/ 0 w 363"/>
                  <a:gd name="T35" fmla="*/ 0 h 597"/>
                  <a:gd name="T36" fmla="*/ 0 w 363"/>
                  <a:gd name="T37" fmla="*/ 0 h 597"/>
                  <a:gd name="T38" fmla="*/ 0 w 363"/>
                  <a:gd name="T39" fmla="*/ 0 h 597"/>
                  <a:gd name="T40" fmla="*/ 0 w 363"/>
                  <a:gd name="T41" fmla="*/ 0 h 597"/>
                  <a:gd name="T42" fmla="*/ 0 w 363"/>
                  <a:gd name="T43" fmla="*/ 0 h 597"/>
                  <a:gd name="T44" fmla="*/ 0 w 363"/>
                  <a:gd name="T45" fmla="*/ 0 h 5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3" h="597">
                    <a:moveTo>
                      <a:pt x="0" y="573"/>
                    </a:moveTo>
                    <a:cubicBezTo>
                      <a:pt x="0" y="504"/>
                      <a:pt x="0" y="504"/>
                      <a:pt x="0" y="504"/>
                    </a:cubicBezTo>
                    <a:cubicBezTo>
                      <a:pt x="38" y="526"/>
                      <a:pt x="84" y="536"/>
                      <a:pt x="139" y="536"/>
                    </a:cubicBezTo>
                    <a:cubicBezTo>
                      <a:pt x="232" y="536"/>
                      <a:pt x="278" y="506"/>
                      <a:pt x="278" y="445"/>
                    </a:cubicBezTo>
                    <a:cubicBezTo>
                      <a:pt x="278" y="422"/>
                      <a:pt x="270" y="402"/>
                      <a:pt x="255" y="387"/>
                    </a:cubicBezTo>
                    <a:cubicBezTo>
                      <a:pt x="242" y="374"/>
                      <a:pt x="228" y="363"/>
                      <a:pt x="213" y="354"/>
                    </a:cubicBezTo>
                    <a:cubicBezTo>
                      <a:pt x="199" y="347"/>
                      <a:pt x="181" y="338"/>
                      <a:pt x="159" y="328"/>
                    </a:cubicBezTo>
                    <a:cubicBezTo>
                      <a:pt x="107" y="302"/>
                      <a:pt x="70" y="277"/>
                      <a:pt x="49" y="253"/>
                    </a:cubicBezTo>
                    <a:cubicBezTo>
                      <a:pt x="23" y="224"/>
                      <a:pt x="10" y="190"/>
                      <a:pt x="10" y="150"/>
                    </a:cubicBezTo>
                    <a:cubicBezTo>
                      <a:pt x="10" y="97"/>
                      <a:pt x="30" y="58"/>
                      <a:pt x="71" y="33"/>
                    </a:cubicBezTo>
                    <a:cubicBezTo>
                      <a:pt x="105" y="11"/>
                      <a:pt x="148" y="0"/>
                      <a:pt x="201" y="0"/>
                    </a:cubicBezTo>
                    <a:cubicBezTo>
                      <a:pt x="238" y="0"/>
                      <a:pt x="279" y="7"/>
                      <a:pt x="322" y="20"/>
                    </a:cubicBezTo>
                    <a:cubicBezTo>
                      <a:pt x="322" y="83"/>
                      <a:pt x="322" y="83"/>
                      <a:pt x="322" y="83"/>
                    </a:cubicBezTo>
                    <a:cubicBezTo>
                      <a:pt x="286" y="67"/>
                      <a:pt x="247" y="59"/>
                      <a:pt x="206" y="59"/>
                    </a:cubicBezTo>
                    <a:cubicBezTo>
                      <a:pt x="174" y="59"/>
                      <a:pt x="148" y="65"/>
                      <a:pt x="127" y="78"/>
                    </a:cubicBezTo>
                    <a:cubicBezTo>
                      <a:pt x="105" y="90"/>
                      <a:pt x="95" y="111"/>
                      <a:pt x="95" y="140"/>
                    </a:cubicBezTo>
                    <a:cubicBezTo>
                      <a:pt x="95" y="164"/>
                      <a:pt x="102" y="184"/>
                      <a:pt x="117" y="199"/>
                    </a:cubicBezTo>
                    <a:cubicBezTo>
                      <a:pt x="132" y="214"/>
                      <a:pt x="164" y="234"/>
                      <a:pt x="214" y="260"/>
                    </a:cubicBezTo>
                    <a:cubicBezTo>
                      <a:pt x="254" y="280"/>
                      <a:pt x="280" y="294"/>
                      <a:pt x="293" y="305"/>
                    </a:cubicBezTo>
                    <a:cubicBezTo>
                      <a:pt x="319" y="323"/>
                      <a:pt x="337" y="343"/>
                      <a:pt x="348" y="365"/>
                    </a:cubicBezTo>
                    <a:cubicBezTo>
                      <a:pt x="358" y="384"/>
                      <a:pt x="363" y="408"/>
                      <a:pt x="363" y="436"/>
                    </a:cubicBezTo>
                    <a:cubicBezTo>
                      <a:pt x="363" y="543"/>
                      <a:pt x="290" y="597"/>
                      <a:pt x="145" y="597"/>
                    </a:cubicBezTo>
                    <a:cubicBezTo>
                      <a:pt x="86" y="597"/>
                      <a:pt x="38" y="589"/>
                      <a:pt x="0" y="57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11" name="Freeform 76"/>
              <p:cNvSpPr>
                <a:spLocks/>
              </p:cNvSpPr>
              <p:nvPr/>
            </p:nvSpPr>
            <p:spPr bwMode="gray">
              <a:xfrm>
                <a:off x="1733" y="1895"/>
                <a:ext cx="86" cy="170"/>
              </a:xfrm>
              <a:custGeom>
                <a:avLst/>
                <a:gdLst>
                  <a:gd name="T0" fmla="*/ 0 w 429"/>
                  <a:gd name="T1" fmla="*/ 0 h 851"/>
                  <a:gd name="T2" fmla="*/ 0 w 429"/>
                  <a:gd name="T3" fmla="*/ 0 h 851"/>
                  <a:gd name="T4" fmla="*/ 0 w 429"/>
                  <a:gd name="T5" fmla="*/ 0 h 851"/>
                  <a:gd name="T6" fmla="*/ 0 w 429"/>
                  <a:gd name="T7" fmla="*/ 0 h 851"/>
                  <a:gd name="T8" fmla="*/ 0 w 429"/>
                  <a:gd name="T9" fmla="*/ 0 h 851"/>
                  <a:gd name="T10" fmla="*/ 0 w 429"/>
                  <a:gd name="T11" fmla="*/ 0 h 851"/>
                  <a:gd name="T12" fmla="*/ 0 w 429"/>
                  <a:gd name="T13" fmla="*/ 0 h 851"/>
                  <a:gd name="T14" fmla="*/ 0 w 429"/>
                  <a:gd name="T15" fmla="*/ 0 h 851"/>
                  <a:gd name="T16" fmla="*/ 0 w 429"/>
                  <a:gd name="T17" fmla="*/ 0 h 851"/>
                  <a:gd name="T18" fmla="*/ 0 w 429"/>
                  <a:gd name="T19" fmla="*/ 0 h 851"/>
                  <a:gd name="T20" fmla="*/ 0 w 429"/>
                  <a:gd name="T21" fmla="*/ 0 h 851"/>
                  <a:gd name="T22" fmla="*/ 0 w 429"/>
                  <a:gd name="T23" fmla="*/ 0 h 851"/>
                  <a:gd name="T24" fmla="*/ 0 w 429"/>
                  <a:gd name="T25" fmla="*/ 0 h 851"/>
                  <a:gd name="T26" fmla="*/ 0 w 429"/>
                  <a:gd name="T27" fmla="*/ 0 h 851"/>
                  <a:gd name="T28" fmla="*/ 0 w 429"/>
                  <a:gd name="T29" fmla="*/ 0 h 8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9" h="851">
                    <a:moveTo>
                      <a:pt x="0" y="851"/>
                    </a:moveTo>
                    <a:cubicBezTo>
                      <a:pt x="0" y="0"/>
                      <a:pt x="0" y="0"/>
                      <a:pt x="0" y="0"/>
                    </a:cubicBezTo>
                    <a:cubicBezTo>
                      <a:pt x="96" y="0"/>
                      <a:pt x="96" y="0"/>
                      <a:pt x="96" y="0"/>
                    </a:cubicBezTo>
                    <a:cubicBezTo>
                      <a:pt x="96" y="300"/>
                      <a:pt x="96" y="300"/>
                      <a:pt x="96" y="300"/>
                    </a:cubicBezTo>
                    <a:cubicBezTo>
                      <a:pt x="147" y="280"/>
                      <a:pt x="194" y="270"/>
                      <a:pt x="239" y="270"/>
                    </a:cubicBezTo>
                    <a:cubicBezTo>
                      <a:pt x="328" y="270"/>
                      <a:pt x="386" y="300"/>
                      <a:pt x="411" y="359"/>
                    </a:cubicBezTo>
                    <a:cubicBezTo>
                      <a:pt x="423" y="386"/>
                      <a:pt x="429" y="434"/>
                      <a:pt x="429" y="504"/>
                    </a:cubicBezTo>
                    <a:cubicBezTo>
                      <a:pt x="429" y="851"/>
                      <a:pt x="429" y="851"/>
                      <a:pt x="429" y="851"/>
                    </a:cubicBezTo>
                    <a:cubicBezTo>
                      <a:pt x="332" y="851"/>
                      <a:pt x="332" y="851"/>
                      <a:pt x="332" y="851"/>
                    </a:cubicBezTo>
                    <a:cubicBezTo>
                      <a:pt x="332" y="489"/>
                      <a:pt x="332" y="489"/>
                      <a:pt x="332" y="489"/>
                    </a:cubicBezTo>
                    <a:cubicBezTo>
                      <a:pt x="332" y="435"/>
                      <a:pt x="326" y="397"/>
                      <a:pt x="315" y="374"/>
                    </a:cubicBezTo>
                    <a:cubicBezTo>
                      <a:pt x="300" y="344"/>
                      <a:pt x="271" y="329"/>
                      <a:pt x="229" y="329"/>
                    </a:cubicBezTo>
                    <a:cubicBezTo>
                      <a:pt x="192" y="329"/>
                      <a:pt x="147" y="340"/>
                      <a:pt x="96" y="363"/>
                    </a:cubicBezTo>
                    <a:cubicBezTo>
                      <a:pt x="96" y="851"/>
                      <a:pt x="96" y="851"/>
                      <a:pt x="96" y="851"/>
                    </a:cubicBezTo>
                    <a:lnTo>
                      <a:pt x="0" y="8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12" name="Freeform 77"/>
              <p:cNvSpPr>
                <a:spLocks noEditPoints="1"/>
              </p:cNvSpPr>
              <p:nvPr/>
            </p:nvSpPr>
            <p:spPr bwMode="gray">
              <a:xfrm>
                <a:off x="1845" y="1949"/>
                <a:ext cx="88" cy="120"/>
              </a:xfrm>
              <a:custGeom>
                <a:avLst/>
                <a:gdLst>
                  <a:gd name="T0" fmla="*/ 0 w 439"/>
                  <a:gd name="T1" fmla="*/ 0 h 597"/>
                  <a:gd name="T2" fmla="*/ 0 w 439"/>
                  <a:gd name="T3" fmla="*/ 0 h 597"/>
                  <a:gd name="T4" fmla="*/ 0 w 439"/>
                  <a:gd name="T5" fmla="*/ 0 h 597"/>
                  <a:gd name="T6" fmla="*/ 0 w 439"/>
                  <a:gd name="T7" fmla="*/ 0 h 597"/>
                  <a:gd name="T8" fmla="*/ 0 w 439"/>
                  <a:gd name="T9" fmla="*/ 0 h 597"/>
                  <a:gd name="T10" fmla="*/ 0 w 439"/>
                  <a:gd name="T11" fmla="*/ 0 h 597"/>
                  <a:gd name="T12" fmla="*/ 0 w 439"/>
                  <a:gd name="T13" fmla="*/ 0 h 597"/>
                  <a:gd name="T14" fmla="*/ 0 w 439"/>
                  <a:gd name="T15" fmla="*/ 0 h 597"/>
                  <a:gd name="T16" fmla="*/ 0 w 439"/>
                  <a:gd name="T17" fmla="*/ 0 h 597"/>
                  <a:gd name="T18" fmla="*/ 0 w 439"/>
                  <a:gd name="T19" fmla="*/ 0 h 597"/>
                  <a:gd name="T20" fmla="*/ 0 w 439"/>
                  <a:gd name="T21" fmla="*/ 0 h 597"/>
                  <a:gd name="T22" fmla="*/ 0 w 439"/>
                  <a:gd name="T23" fmla="*/ 0 h 597"/>
                  <a:gd name="T24" fmla="*/ 0 w 439"/>
                  <a:gd name="T25" fmla="*/ 0 h 597"/>
                  <a:gd name="T26" fmla="*/ 0 w 439"/>
                  <a:gd name="T27" fmla="*/ 0 h 597"/>
                  <a:gd name="T28" fmla="*/ 0 w 439"/>
                  <a:gd name="T29" fmla="*/ 0 h 597"/>
                  <a:gd name="T30" fmla="*/ 0 w 439"/>
                  <a:gd name="T31" fmla="*/ 0 h 597"/>
                  <a:gd name="T32" fmla="*/ 0 w 439"/>
                  <a:gd name="T33" fmla="*/ 0 h 597"/>
                  <a:gd name="T34" fmla="*/ 0 w 439"/>
                  <a:gd name="T35" fmla="*/ 0 h 597"/>
                  <a:gd name="T36" fmla="*/ 0 w 439"/>
                  <a:gd name="T37" fmla="*/ 0 h 597"/>
                  <a:gd name="T38" fmla="*/ 0 w 439"/>
                  <a:gd name="T39" fmla="*/ 0 h 597"/>
                  <a:gd name="T40" fmla="*/ 0 w 439"/>
                  <a:gd name="T41" fmla="*/ 0 h 597"/>
                  <a:gd name="T42" fmla="*/ 0 w 439"/>
                  <a:gd name="T43" fmla="*/ 0 h 597"/>
                  <a:gd name="T44" fmla="*/ 0 w 439"/>
                  <a:gd name="T45" fmla="*/ 0 h 597"/>
                  <a:gd name="T46" fmla="*/ 0 w 439"/>
                  <a:gd name="T47" fmla="*/ 0 h 5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39" h="597">
                    <a:moveTo>
                      <a:pt x="342" y="224"/>
                    </a:moveTo>
                    <a:cubicBezTo>
                      <a:pt x="342" y="194"/>
                      <a:pt x="342" y="194"/>
                      <a:pt x="342" y="194"/>
                    </a:cubicBezTo>
                    <a:cubicBezTo>
                      <a:pt x="342" y="157"/>
                      <a:pt x="336" y="129"/>
                      <a:pt x="324" y="108"/>
                    </a:cubicBezTo>
                    <a:cubicBezTo>
                      <a:pt x="306" y="77"/>
                      <a:pt x="269" y="61"/>
                      <a:pt x="212" y="61"/>
                    </a:cubicBezTo>
                    <a:cubicBezTo>
                      <a:pt x="160" y="61"/>
                      <a:pt x="108" y="71"/>
                      <a:pt x="55" y="93"/>
                    </a:cubicBezTo>
                    <a:cubicBezTo>
                      <a:pt x="55" y="25"/>
                      <a:pt x="55" y="25"/>
                      <a:pt x="55" y="25"/>
                    </a:cubicBezTo>
                    <a:cubicBezTo>
                      <a:pt x="108" y="9"/>
                      <a:pt x="164" y="0"/>
                      <a:pt x="222" y="0"/>
                    </a:cubicBezTo>
                    <a:cubicBezTo>
                      <a:pt x="310" y="0"/>
                      <a:pt x="371" y="20"/>
                      <a:pt x="404" y="60"/>
                    </a:cubicBezTo>
                    <a:cubicBezTo>
                      <a:pt x="422" y="82"/>
                      <a:pt x="432" y="114"/>
                      <a:pt x="437" y="157"/>
                    </a:cubicBezTo>
                    <a:cubicBezTo>
                      <a:pt x="438" y="173"/>
                      <a:pt x="439" y="196"/>
                      <a:pt x="439" y="227"/>
                    </a:cubicBezTo>
                    <a:cubicBezTo>
                      <a:pt x="439" y="570"/>
                      <a:pt x="439" y="570"/>
                      <a:pt x="439" y="570"/>
                    </a:cubicBezTo>
                    <a:cubicBezTo>
                      <a:pt x="373" y="588"/>
                      <a:pt x="303" y="597"/>
                      <a:pt x="229" y="597"/>
                    </a:cubicBezTo>
                    <a:cubicBezTo>
                      <a:pt x="158" y="597"/>
                      <a:pt x="103" y="586"/>
                      <a:pt x="64" y="564"/>
                    </a:cubicBezTo>
                    <a:cubicBezTo>
                      <a:pt x="22" y="540"/>
                      <a:pt x="0" y="498"/>
                      <a:pt x="0" y="438"/>
                    </a:cubicBezTo>
                    <a:cubicBezTo>
                      <a:pt x="0" y="369"/>
                      <a:pt x="25" y="318"/>
                      <a:pt x="75" y="285"/>
                    </a:cubicBezTo>
                    <a:cubicBezTo>
                      <a:pt x="112" y="261"/>
                      <a:pt x="175" y="243"/>
                      <a:pt x="263" y="233"/>
                    </a:cubicBezTo>
                    <a:cubicBezTo>
                      <a:pt x="279" y="231"/>
                      <a:pt x="306" y="228"/>
                      <a:pt x="342" y="224"/>
                    </a:cubicBezTo>
                    <a:moveTo>
                      <a:pt x="342" y="279"/>
                    </a:moveTo>
                    <a:cubicBezTo>
                      <a:pt x="283" y="285"/>
                      <a:pt x="239" y="292"/>
                      <a:pt x="208" y="300"/>
                    </a:cubicBezTo>
                    <a:cubicBezTo>
                      <a:pt x="135" y="318"/>
                      <a:pt x="99" y="361"/>
                      <a:pt x="99" y="428"/>
                    </a:cubicBezTo>
                    <a:cubicBezTo>
                      <a:pt x="99" y="465"/>
                      <a:pt x="109" y="492"/>
                      <a:pt x="131" y="509"/>
                    </a:cubicBezTo>
                    <a:cubicBezTo>
                      <a:pt x="155" y="529"/>
                      <a:pt x="192" y="539"/>
                      <a:pt x="244" y="539"/>
                    </a:cubicBezTo>
                    <a:cubicBezTo>
                      <a:pt x="279" y="539"/>
                      <a:pt x="312" y="534"/>
                      <a:pt x="342" y="525"/>
                    </a:cubicBezTo>
                    <a:lnTo>
                      <a:pt x="342" y="2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13" name="Freeform 78"/>
              <p:cNvSpPr>
                <a:spLocks noEditPoints="1"/>
              </p:cNvSpPr>
              <p:nvPr/>
            </p:nvSpPr>
            <p:spPr bwMode="gray">
              <a:xfrm>
                <a:off x="1968" y="1949"/>
                <a:ext cx="88" cy="171"/>
              </a:xfrm>
              <a:custGeom>
                <a:avLst/>
                <a:gdLst>
                  <a:gd name="T0" fmla="*/ 0 w 444"/>
                  <a:gd name="T1" fmla="*/ 0 h 852"/>
                  <a:gd name="T2" fmla="*/ 0 w 444"/>
                  <a:gd name="T3" fmla="*/ 0 h 852"/>
                  <a:gd name="T4" fmla="*/ 0 w 444"/>
                  <a:gd name="T5" fmla="*/ 0 h 852"/>
                  <a:gd name="T6" fmla="*/ 0 w 444"/>
                  <a:gd name="T7" fmla="*/ 0 h 852"/>
                  <a:gd name="T8" fmla="*/ 0 w 444"/>
                  <a:gd name="T9" fmla="*/ 0 h 852"/>
                  <a:gd name="T10" fmla="*/ 0 w 444"/>
                  <a:gd name="T11" fmla="*/ 0 h 852"/>
                  <a:gd name="T12" fmla="*/ 0 w 444"/>
                  <a:gd name="T13" fmla="*/ 0 h 852"/>
                  <a:gd name="T14" fmla="*/ 0 w 444"/>
                  <a:gd name="T15" fmla="*/ 0 h 852"/>
                  <a:gd name="T16" fmla="*/ 0 w 444"/>
                  <a:gd name="T17" fmla="*/ 0 h 852"/>
                  <a:gd name="T18" fmla="*/ 0 w 444"/>
                  <a:gd name="T19" fmla="*/ 0 h 852"/>
                  <a:gd name="T20" fmla="*/ 0 w 444"/>
                  <a:gd name="T21" fmla="*/ 0 h 852"/>
                  <a:gd name="T22" fmla="*/ 0 w 444"/>
                  <a:gd name="T23" fmla="*/ 0 h 852"/>
                  <a:gd name="T24" fmla="*/ 0 w 444"/>
                  <a:gd name="T25" fmla="*/ 0 h 852"/>
                  <a:gd name="T26" fmla="*/ 0 w 444"/>
                  <a:gd name="T27" fmla="*/ 0 h 852"/>
                  <a:gd name="T28" fmla="*/ 0 w 444"/>
                  <a:gd name="T29" fmla="*/ 0 h 852"/>
                  <a:gd name="T30" fmla="*/ 0 w 444"/>
                  <a:gd name="T31" fmla="*/ 0 h 852"/>
                  <a:gd name="T32" fmla="*/ 0 w 444"/>
                  <a:gd name="T33" fmla="*/ 0 h 852"/>
                  <a:gd name="T34" fmla="*/ 0 w 444"/>
                  <a:gd name="T35" fmla="*/ 0 h 852"/>
                  <a:gd name="T36" fmla="*/ 0 w 444"/>
                  <a:gd name="T37" fmla="*/ 0 h 8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4" h="852">
                    <a:moveTo>
                      <a:pt x="96" y="557"/>
                    </a:moveTo>
                    <a:cubicBezTo>
                      <a:pt x="96" y="852"/>
                      <a:pt x="96" y="852"/>
                      <a:pt x="96" y="852"/>
                    </a:cubicBezTo>
                    <a:cubicBezTo>
                      <a:pt x="0" y="852"/>
                      <a:pt x="0" y="852"/>
                      <a:pt x="0" y="852"/>
                    </a:cubicBezTo>
                    <a:cubicBezTo>
                      <a:pt x="0" y="23"/>
                      <a:pt x="0" y="23"/>
                      <a:pt x="0" y="23"/>
                    </a:cubicBezTo>
                    <a:cubicBezTo>
                      <a:pt x="66" y="8"/>
                      <a:pt x="131" y="0"/>
                      <a:pt x="195" y="0"/>
                    </a:cubicBezTo>
                    <a:cubicBezTo>
                      <a:pt x="293" y="0"/>
                      <a:pt x="360" y="30"/>
                      <a:pt x="396" y="89"/>
                    </a:cubicBezTo>
                    <a:cubicBezTo>
                      <a:pt x="428" y="142"/>
                      <a:pt x="444" y="211"/>
                      <a:pt x="444" y="298"/>
                    </a:cubicBezTo>
                    <a:cubicBezTo>
                      <a:pt x="444" y="389"/>
                      <a:pt x="423" y="462"/>
                      <a:pt x="383" y="519"/>
                    </a:cubicBezTo>
                    <a:cubicBezTo>
                      <a:pt x="345" y="571"/>
                      <a:pt x="288" y="597"/>
                      <a:pt x="214" y="597"/>
                    </a:cubicBezTo>
                    <a:cubicBezTo>
                      <a:pt x="183" y="597"/>
                      <a:pt x="156" y="592"/>
                      <a:pt x="134" y="582"/>
                    </a:cubicBezTo>
                    <a:cubicBezTo>
                      <a:pt x="124" y="577"/>
                      <a:pt x="111" y="569"/>
                      <a:pt x="96" y="557"/>
                    </a:cubicBezTo>
                    <a:moveTo>
                      <a:pt x="96" y="490"/>
                    </a:moveTo>
                    <a:cubicBezTo>
                      <a:pt x="129" y="522"/>
                      <a:pt x="165" y="539"/>
                      <a:pt x="204" y="539"/>
                    </a:cubicBezTo>
                    <a:cubicBezTo>
                      <a:pt x="253" y="539"/>
                      <a:pt x="290" y="514"/>
                      <a:pt x="313" y="464"/>
                    </a:cubicBezTo>
                    <a:cubicBezTo>
                      <a:pt x="335" y="418"/>
                      <a:pt x="345" y="363"/>
                      <a:pt x="345" y="296"/>
                    </a:cubicBezTo>
                    <a:cubicBezTo>
                      <a:pt x="345" y="214"/>
                      <a:pt x="331" y="152"/>
                      <a:pt x="302" y="110"/>
                    </a:cubicBezTo>
                    <a:cubicBezTo>
                      <a:pt x="278" y="76"/>
                      <a:pt x="238" y="59"/>
                      <a:pt x="180" y="59"/>
                    </a:cubicBezTo>
                    <a:cubicBezTo>
                      <a:pt x="155" y="59"/>
                      <a:pt x="127" y="61"/>
                      <a:pt x="96" y="66"/>
                    </a:cubicBezTo>
                    <a:lnTo>
                      <a:pt x="96" y="4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14" name="Freeform 79"/>
              <p:cNvSpPr>
                <a:spLocks noEditPoints="1"/>
              </p:cNvSpPr>
              <p:nvPr/>
            </p:nvSpPr>
            <p:spPr bwMode="gray">
              <a:xfrm>
                <a:off x="2083" y="1911"/>
                <a:ext cx="24" cy="154"/>
              </a:xfrm>
              <a:custGeom>
                <a:avLst/>
                <a:gdLst>
                  <a:gd name="T0" fmla="*/ 0 w 118"/>
                  <a:gd name="T1" fmla="*/ 0 h 772"/>
                  <a:gd name="T2" fmla="*/ 0 w 118"/>
                  <a:gd name="T3" fmla="*/ 0 h 772"/>
                  <a:gd name="T4" fmla="*/ 0 w 118"/>
                  <a:gd name="T5" fmla="*/ 0 h 772"/>
                  <a:gd name="T6" fmla="*/ 0 w 118"/>
                  <a:gd name="T7" fmla="*/ 0 h 772"/>
                  <a:gd name="T8" fmla="*/ 0 w 118"/>
                  <a:gd name="T9" fmla="*/ 0 h 772"/>
                  <a:gd name="T10" fmla="*/ 0 w 118"/>
                  <a:gd name="T11" fmla="*/ 0 h 772"/>
                  <a:gd name="T12" fmla="*/ 0 w 118"/>
                  <a:gd name="T13" fmla="*/ 0 h 772"/>
                  <a:gd name="T14" fmla="*/ 0 w 118"/>
                  <a:gd name="T15" fmla="*/ 0 h 772"/>
                  <a:gd name="T16" fmla="*/ 0 w 118"/>
                  <a:gd name="T17" fmla="*/ 0 h 772"/>
                  <a:gd name="T18" fmla="*/ 0 w 118"/>
                  <a:gd name="T19" fmla="*/ 0 h 772"/>
                  <a:gd name="T20" fmla="*/ 0 w 118"/>
                  <a:gd name="T21" fmla="*/ 0 h 772"/>
                  <a:gd name="T22" fmla="*/ 0 w 118"/>
                  <a:gd name="T23" fmla="*/ 0 h 772"/>
                  <a:gd name="T24" fmla="*/ 0 w 118"/>
                  <a:gd name="T25" fmla="*/ 0 h 772"/>
                  <a:gd name="T26" fmla="*/ 0 w 118"/>
                  <a:gd name="T27" fmla="*/ 0 h 7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8" h="772">
                    <a:moveTo>
                      <a:pt x="59" y="0"/>
                    </a:moveTo>
                    <a:cubicBezTo>
                      <a:pt x="76" y="0"/>
                      <a:pt x="91" y="6"/>
                      <a:pt x="103" y="19"/>
                    </a:cubicBezTo>
                    <a:cubicBezTo>
                      <a:pt x="113" y="31"/>
                      <a:pt x="118" y="44"/>
                      <a:pt x="118" y="59"/>
                    </a:cubicBezTo>
                    <a:cubicBezTo>
                      <a:pt x="118" y="77"/>
                      <a:pt x="111" y="91"/>
                      <a:pt x="98" y="103"/>
                    </a:cubicBezTo>
                    <a:cubicBezTo>
                      <a:pt x="87" y="113"/>
                      <a:pt x="74" y="118"/>
                      <a:pt x="58" y="118"/>
                    </a:cubicBezTo>
                    <a:cubicBezTo>
                      <a:pt x="41" y="118"/>
                      <a:pt x="26" y="112"/>
                      <a:pt x="15" y="99"/>
                    </a:cubicBezTo>
                    <a:cubicBezTo>
                      <a:pt x="5" y="88"/>
                      <a:pt x="0" y="74"/>
                      <a:pt x="0" y="58"/>
                    </a:cubicBezTo>
                    <a:cubicBezTo>
                      <a:pt x="0" y="41"/>
                      <a:pt x="6" y="27"/>
                      <a:pt x="19" y="15"/>
                    </a:cubicBezTo>
                    <a:cubicBezTo>
                      <a:pt x="30" y="5"/>
                      <a:pt x="43" y="0"/>
                      <a:pt x="59" y="0"/>
                    </a:cubicBezTo>
                    <a:moveTo>
                      <a:pt x="12" y="207"/>
                    </a:moveTo>
                    <a:cubicBezTo>
                      <a:pt x="108" y="207"/>
                      <a:pt x="108" y="207"/>
                      <a:pt x="108" y="207"/>
                    </a:cubicBezTo>
                    <a:cubicBezTo>
                      <a:pt x="108" y="772"/>
                      <a:pt x="108" y="772"/>
                      <a:pt x="108" y="772"/>
                    </a:cubicBezTo>
                    <a:cubicBezTo>
                      <a:pt x="12" y="772"/>
                      <a:pt x="12" y="772"/>
                      <a:pt x="12" y="772"/>
                    </a:cubicBezTo>
                    <a:lnTo>
                      <a:pt x="1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15" name="Freeform 80"/>
              <p:cNvSpPr>
                <a:spLocks/>
              </p:cNvSpPr>
              <p:nvPr/>
            </p:nvSpPr>
            <p:spPr bwMode="gray">
              <a:xfrm>
                <a:off x="2141" y="1949"/>
                <a:ext cx="86" cy="116"/>
              </a:xfrm>
              <a:custGeom>
                <a:avLst/>
                <a:gdLst>
                  <a:gd name="T0" fmla="*/ 0 w 430"/>
                  <a:gd name="T1" fmla="*/ 0 h 581"/>
                  <a:gd name="T2" fmla="*/ 0 w 430"/>
                  <a:gd name="T3" fmla="*/ 0 h 581"/>
                  <a:gd name="T4" fmla="*/ 0 w 430"/>
                  <a:gd name="T5" fmla="*/ 0 h 581"/>
                  <a:gd name="T6" fmla="*/ 0 w 430"/>
                  <a:gd name="T7" fmla="*/ 0 h 581"/>
                  <a:gd name="T8" fmla="*/ 0 w 430"/>
                  <a:gd name="T9" fmla="*/ 0 h 581"/>
                  <a:gd name="T10" fmla="*/ 0 w 430"/>
                  <a:gd name="T11" fmla="*/ 0 h 581"/>
                  <a:gd name="T12" fmla="*/ 0 w 430"/>
                  <a:gd name="T13" fmla="*/ 0 h 581"/>
                  <a:gd name="T14" fmla="*/ 0 w 430"/>
                  <a:gd name="T15" fmla="*/ 0 h 581"/>
                  <a:gd name="T16" fmla="*/ 0 w 430"/>
                  <a:gd name="T17" fmla="*/ 0 h 581"/>
                  <a:gd name="T18" fmla="*/ 0 w 430"/>
                  <a:gd name="T19" fmla="*/ 0 h 581"/>
                  <a:gd name="T20" fmla="*/ 0 w 430"/>
                  <a:gd name="T21" fmla="*/ 0 h 581"/>
                  <a:gd name="T22" fmla="*/ 0 w 430"/>
                  <a:gd name="T23" fmla="*/ 0 h 581"/>
                  <a:gd name="T24" fmla="*/ 0 w 430"/>
                  <a:gd name="T25" fmla="*/ 0 h 5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0" h="581">
                    <a:moveTo>
                      <a:pt x="0" y="581"/>
                    </a:moveTo>
                    <a:cubicBezTo>
                      <a:pt x="0" y="23"/>
                      <a:pt x="0" y="23"/>
                      <a:pt x="0" y="23"/>
                    </a:cubicBezTo>
                    <a:cubicBezTo>
                      <a:pt x="90" y="8"/>
                      <a:pt x="165" y="0"/>
                      <a:pt x="227" y="0"/>
                    </a:cubicBezTo>
                    <a:cubicBezTo>
                      <a:pt x="325" y="0"/>
                      <a:pt x="387" y="30"/>
                      <a:pt x="412" y="89"/>
                    </a:cubicBezTo>
                    <a:cubicBezTo>
                      <a:pt x="424" y="117"/>
                      <a:pt x="430" y="165"/>
                      <a:pt x="430" y="234"/>
                    </a:cubicBezTo>
                    <a:cubicBezTo>
                      <a:pt x="430" y="581"/>
                      <a:pt x="430" y="581"/>
                      <a:pt x="430" y="581"/>
                    </a:cubicBezTo>
                    <a:cubicBezTo>
                      <a:pt x="333" y="581"/>
                      <a:pt x="333" y="581"/>
                      <a:pt x="333" y="581"/>
                    </a:cubicBezTo>
                    <a:cubicBezTo>
                      <a:pt x="333" y="240"/>
                      <a:pt x="333" y="240"/>
                      <a:pt x="333" y="240"/>
                    </a:cubicBezTo>
                    <a:cubicBezTo>
                      <a:pt x="333" y="173"/>
                      <a:pt x="327" y="128"/>
                      <a:pt x="316" y="105"/>
                    </a:cubicBezTo>
                    <a:cubicBezTo>
                      <a:pt x="300" y="74"/>
                      <a:pt x="267" y="59"/>
                      <a:pt x="217" y="59"/>
                    </a:cubicBezTo>
                    <a:cubicBezTo>
                      <a:pt x="178" y="59"/>
                      <a:pt x="138" y="63"/>
                      <a:pt x="97" y="71"/>
                    </a:cubicBezTo>
                    <a:cubicBezTo>
                      <a:pt x="97" y="581"/>
                      <a:pt x="97" y="581"/>
                      <a:pt x="97"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16" name="Freeform 81"/>
              <p:cNvSpPr>
                <a:spLocks noEditPoints="1"/>
              </p:cNvSpPr>
              <p:nvPr/>
            </p:nvSpPr>
            <p:spPr bwMode="gray">
              <a:xfrm>
                <a:off x="2254" y="1949"/>
                <a:ext cx="89" cy="172"/>
              </a:xfrm>
              <a:custGeom>
                <a:avLst/>
                <a:gdLst>
                  <a:gd name="T0" fmla="*/ 0 w 446"/>
                  <a:gd name="T1" fmla="*/ 0 h 861"/>
                  <a:gd name="T2" fmla="*/ 0 w 446"/>
                  <a:gd name="T3" fmla="*/ 0 h 861"/>
                  <a:gd name="T4" fmla="*/ 0 w 446"/>
                  <a:gd name="T5" fmla="*/ 0 h 861"/>
                  <a:gd name="T6" fmla="*/ 0 w 446"/>
                  <a:gd name="T7" fmla="*/ 0 h 861"/>
                  <a:gd name="T8" fmla="*/ 0 w 446"/>
                  <a:gd name="T9" fmla="*/ 0 h 861"/>
                  <a:gd name="T10" fmla="*/ 0 w 446"/>
                  <a:gd name="T11" fmla="*/ 0 h 861"/>
                  <a:gd name="T12" fmla="*/ 0 w 446"/>
                  <a:gd name="T13" fmla="*/ 0 h 861"/>
                  <a:gd name="T14" fmla="*/ 0 w 446"/>
                  <a:gd name="T15" fmla="*/ 0 h 861"/>
                  <a:gd name="T16" fmla="*/ 0 w 446"/>
                  <a:gd name="T17" fmla="*/ 0 h 861"/>
                  <a:gd name="T18" fmla="*/ 0 w 446"/>
                  <a:gd name="T19" fmla="*/ 0 h 861"/>
                  <a:gd name="T20" fmla="*/ 0 w 446"/>
                  <a:gd name="T21" fmla="*/ 0 h 861"/>
                  <a:gd name="T22" fmla="*/ 0 w 446"/>
                  <a:gd name="T23" fmla="*/ 0 h 861"/>
                  <a:gd name="T24" fmla="*/ 0 w 446"/>
                  <a:gd name="T25" fmla="*/ 0 h 861"/>
                  <a:gd name="T26" fmla="*/ 0 w 446"/>
                  <a:gd name="T27" fmla="*/ 0 h 861"/>
                  <a:gd name="T28" fmla="*/ 0 w 446"/>
                  <a:gd name="T29" fmla="*/ 0 h 861"/>
                  <a:gd name="T30" fmla="*/ 0 w 446"/>
                  <a:gd name="T31" fmla="*/ 0 h 861"/>
                  <a:gd name="T32" fmla="*/ 0 w 446"/>
                  <a:gd name="T33" fmla="*/ 0 h 861"/>
                  <a:gd name="T34" fmla="*/ 0 w 446"/>
                  <a:gd name="T35" fmla="*/ 0 h 861"/>
                  <a:gd name="T36" fmla="*/ 0 w 446"/>
                  <a:gd name="T37" fmla="*/ 0 h 861"/>
                  <a:gd name="T38" fmla="*/ 0 w 446"/>
                  <a:gd name="T39" fmla="*/ 0 h 861"/>
                  <a:gd name="T40" fmla="*/ 0 w 446"/>
                  <a:gd name="T41" fmla="*/ 0 h 861"/>
                  <a:gd name="T42" fmla="*/ 0 w 446"/>
                  <a:gd name="T43" fmla="*/ 0 h 861"/>
                  <a:gd name="T44" fmla="*/ 0 w 446"/>
                  <a:gd name="T45" fmla="*/ 0 h 861"/>
                  <a:gd name="T46" fmla="*/ 0 w 446"/>
                  <a:gd name="T47" fmla="*/ 0 h 861"/>
                  <a:gd name="T48" fmla="*/ 0 w 446"/>
                  <a:gd name="T49" fmla="*/ 0 h 861"/>
                  <a:gd name="T50" fmla="*/ 0 w 446"/>
                  <a:gd name="T51" fmla="*/ 0 h 861"/>
                  <a:gd name="T52" fmla="*/ 0 w 446"/>
                  <a:gd name="T53" fmla="*/ 0 h 861"/>
                  <a:gd name="T54" fmla="*/ 0 w 446"/>
                  <a:gd name="T55" fmla="*/ 0 h 861"/>
                  <a:gd name="T56" fmla="*/ 0 w 446"/>
                  <a:gd name="T57" fmla="*/ 0 h 861"/>
                  <a:gd name="T58" fmla="*/ 0 w 446"/>
                  <a:gd name="T59" fmla="*/ 0 h 86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46" h="861">
                    <a:moveTo>
                      <a:pt x="349" y="531"/>
                    </a:moveTo>
                    <a:cubicBezTo>
                      <a:pt x="334" y="547"/>
                      <a:pt x="322" y="558"/>
                      <a:pt x="313" y="565"/>
                    </a:cubicBezTo>
                    <a:cubicBezTo>
                      <a:pt x="283" y="586"/>
                      <a:pt x="246" y="597"/>
                      <a:pt x="201" y="597"/>
                    </a:cubicBezTo>
                    <a:cubicBezTo>
                      <a:pt x="150" y="597"/>
                      <a:pt x="109" y="583"/>
                      <a:pt x="76" y="555"/>
                    </a:cubicBezTo>
                    <a:cubicBezTo>
                      <a:pt x="25" y="513"/>
                      <a:pt x="0" y="436"/>
                      <a:pt x="0" y="325"/>
                    </a:cubicBezTo>
                    <a:cubicBezTo>
                      <a:pt x="0" y="235"/>
                      <a:pt x="18" y="162"/>
                      <a:pt x="55" y="103"/>
                    </a:cubicBezTo>
                    <a:cubicBezTo>
                      <a:pt x="99" y="35"/>
                      <a:pt x="169" y="0"/>
                      <a:pt x="267" y="0"/>
                    </a:cubicBezTo>
                    <a:cubicBezTo>
                      <a:pt x="324" y="0"/>
                      <a:pt x="384" y="8"/>
                      <a:pt x="446" y="23"/>
                    </a:cubicBezTo>
                    <a:cubicBezTo>
                      <a:pt x="446" y="471"/>
                      <a:pt x="446" y="471"/>
                      <a:pt x="446" y="471"/>
                    </a:cubicBezTo>
                    <a:cubicBezTo>
                      <a:pt x="446" y="554"/>
                      <a:pt x="442" y="617"/>
                      <a:pt x="435" y="661"/>
                    </a:cubicBezTo>
                    <a:cubicBezTo>
                      <a:pt x="422" y="740"/>
                      <a:pt x="387" y="794"/>
                      <a:pt x="330" y="824"/>
                    </a:cubicBezTo>
                    <a:cubicBezTo>
                      <a:pt x="284" y="849"/>
                      <a:pt x="224" y="861"/>
                      <a:pt x="149" y="861"/>
                    </a:cubicBezTo>
                    <a:cubicBezTo>
                      <a:pt x="129" y="861"/>
                      <a:pt x="104" y="859"/>
                      <a:pt x="77" y="856"/>
                    </a:cubicBezTo>
                    <a:cubicBezTo>
                      <a:pt x="77" y="798"/>
                      <a:pt x="77" y="798"/>
                      <a:pt x="77" y="798"/>
                    </a:cubicBezTo>
                    <a:cubicBezTo>
                      <a:pt x="102" y="801"/>
                      <a:pt x="126" y="802"/>
                      <a:pt x="149" y="802"/>
                    </a:cubicBezTo>
                    <a:cubicBezTo>
                      <a:pt x="202" y="802"/>
                      <a:pt x="241" y="796"/>
                      <a:pt x="267" y="781"/>
                    </a:cubicBezTo>
                    <a:cubicBezTo>
                      <a:pt x="305" y="761"/>
                      <a:pt x="330" y="725"/>
                      <a:pt x="340" y="673"/>
                    </a:cubicBezTo>
                    <a:cubicBezTo>
                      <a:pt x="346" y="643"/>
                      <a:pt x="349" y="606"/>
                      <a:pt x="349" y="562"/>
                    </a:cubicBezTo>
                    <a:lnTo>
                      <a:pt x="349" y="531"/>
                    </a:lnTo>
                    <a:close/>
                    <a:moveTo>
                      <a:pt x="349" y="64"/>
                    </a:moveTo>
                    <a:cubicBezTo>
                      <a:pt x="322" y="61"/>
                      <a:pt x="298" y="59"/>
                      <a:pt x="276" y="59"/>
                    </a:cubicBezTo>
                    <a:cubicBezTo>
                      <a:pt x="236" y="59"/>
                      <a:pt x="204" y="67"/>
                      <a:pt x="181" y="83"/>
                    </a:cubicBezTo>
                    <a:cubicBezTo>
                      <a:pt x="155" y="102"/>
                      <a:pt x="134" y="136"/>
                      <a:pt x="119" y="183"/>
                    </a:cubicBezTo>
                    <a:cubicBezTo>
                      <a:pt x="106" y="225"/>
                      <a:pt x="99" y="274"/>
                      <a:pt x="99" y="329"/>
                    </a:cubicBezTo>
                    <a:cubicBezTo>
                      <a:pt x="99" y="406"/>
                      <a:pt x="111" y="462"/>
                      <a:pt x="136" y="497"/>
                    </a:cubicBezTo>
                    <a:cubicBezTo>
                      <a:pt x="156" y="525"/>
                      <a:pt x="182" y="539"/>
                      <a:pt x="214" y="539"/>
                    </a:cubicBezTo>
                    <a:cubicBezTo>
                      <a:pt x="242" y="539"/>
                      <a:pt x="267" y="530"/>
                      <a:pt x="291" y="513"/>
                    </a:cubicBezTo>
                    <a:cubicBezTo>
                      <a:pt x="314" y="495"/>
                      <a:pt x="331" y="472"/>
                      <a:pt x="341" y="444"/>
                    </a:cubicBezTo>
                    <a:cubicBezTo>
                      <a:pt x="346" y="429"/>
                      <a:pt x="349" y="408"/>
                      <a:pt x="349" y="379"/>
                    </a:cubicBezTo>
                    <a:lnTo>
                      <a:pt x="34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17" name="Freeform 82"/>
              <p:cNvSpPr>
                <a:spLocks/>
              </p:cNvSpPr>
              <p:nvPr/>
            </p:nvSpPr>
            <p:spPr bwMode="gray">
              <a:xfrm>
                <a:off x="2431" y="1922"/>
                <a:ext cx="50" cy="143"/>
              </a:xfrm>
              <a:custGeom>
                <a:avLst/>
                <a:gdLst>
                  <a:gd name="T0" fmla="*/ 0 w 249"/>
                  <a:gd name="T1" fmla="*/ 0 h 718"/>
                  <a:gd name="T2" fmla="*/ 0 w 249"/>
                  <a:gd name="T3" fmla="*/ 0 h 718"/>
                  <a:gd name="T4" fmla="*/ 0 w 249"/>
                  <a:gd name="T5" fmla="*/ 0 h 718"/>
                  <a:gd name="T6" fmla="*/ 0 w 249"/>
                  <a:gd name="T7" fmla="*/ 0 h 718"/>
                  <a:gd name="T8" fmla="*/ 0 w 249"/>
                  <a:gd name="T9" fmla="*/ 0 h 718"/>
                  <a:gd name="T10" fmla="*/ 0 w 249"/>
                  <a:gd name="T11" fmla="*/ 0 h 718"/>
                  <a:gd name="T12" fmla="*/ 0 w 249"/>
                  <a:gd name="T13" fmla="*/ 0 h 718"/>
                  <a:gd name="T14" fmla="*/ 0 w 249"/>
                  <a:gd name="T15" fmla="*/ 0 h 718"/>
                  <a:gd name="T16" fmla="*/ 0 w 249"/>
                  <a:gd name="T17" fmla="*/ 0 h 718"/>
                  <a:gd name="T18" fmla="*/ 0 w 249"/>
                  <a:gd name="T19" fmla="*/ 0 h 718"/>
                  <a:gd name="T20" fmla="*/ 0 w 249"/>
                  <a:gd name="T21" fmla="*/ 0 h 718"/>
                  <a:gd name="T22" fmla="*/ 0 w 249"/>
                  <a:gd name="T23" fmla="*/ 0 h 718"/>
                  <a:gd name="T24" fmla="*/ 0 w 249"/>
                  <a:gd name="T25" fmla="*/ 0 h 718"/>
                  <a:gd name="T26" fmla="*/ 0 w 249"/>
                  <a:gd name="T27" fmla="*/ 0 h 718"/>
                  <a:gd name="T28" fmla="*/ 0 w 249"/>
                  <a:gd name="T29" fmla="*/ 0 h 718"/>
                  <a:gd name="T30" fmla="*/ 0 w 249"/>
                  <a:gd name="T31" fmla="*/ 0 h 718"/>
                  <a:gd name="T32" fmla="*/ 0 w 249"/>
                  <a:gd name="T33" fmla="*/ 0 h 7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9" h="718">
                    <a:moveTo>
                      <a:pt x="0" y="0"/>
                    </a:moveTo>
                    <a:cubicBezTo>
                      <a:pt x="97" y="0"/>
                      <a:pt x="97" y="0"/>
                      <a:pt x="97" y="0"/>
                    </a:cubicBezTo>
                    <a:cubicBezTo>
                      <a:pt x="97" y="153"/>
                      <a:pt x="97" y="153"/>
                      <a:pt x="97" y="153"/>
                    </a:cubicBezTo>
                    <a:cubicBezTo>
                      <a:pt x="249" y="153"/>
                      <a:pt x="249" y="153"/>
                      <a:pt x="249" y="153"/>
                    </a:cubicBezTo>
                    <a:cubicBezTo>
                      <a:pt x="249" y="215"/>
                      <a:pt x="249" y="215"/>
                      <a:pt x="249" y="215"/>
                    </a:cubicBezTo>
                    <a:cubicBezTo>
                      <a:pt x="97" y="215"/>
                      <a:pt x="97" y="215"/>
                      <a:pt x="97" y="215"/>
                    </a:cubicBezTo>
                    <a:cubicBezTo>
                      <a:pt x="97" y="515"/>
                      <a:pt x="97" y="515"/>
                      <a:pt x="97" y="515"/>
                    </a:cubicBezTo>
                    <a:cubicBezTo>
                      <a:pt x="97" y="572"/>
                      <a:pt x="105" y="610"/>
                      <a:pt x="122" y="630"/>
                    </a:cubicBezTo>
                    <a:cubicBezTo>
                      <a:pt x="134" y="644"/>
                      <a:pt x="152" y="652"/>
                      <a:pt x="176" y="655"/>
                    </a:cubicBezTo>
                    <a:cubicBezTo>
                      <a:pt x="184" y="656"/>
                      <a:pt x="197" y="657"/>
                      <a:pt x="217" y="657"/>
                    </a:cubicBezTo>
                    <a:cubicBezTo>
                      <a:pt x="249" y="657"/>
                      <a:pt x="249" y="657"/>
                      <a:pt x="249" y="657"/>
                    </a:cubicBezTo>
                    <a:cubicBezTo>
                      <a:pt x="249" y="718"/>
                      <a:pt x="249" y="718"/>
                      <a:pt x="249" y="718"/>
                    </a:cubicBezTo>
                    <a:cubicBezTo>
                      <a:pt x="197" y="718"/>
                      <a:pt x="197" y="718"/>
                      <a:pt x="197" y="718"/>
                    </a:cubicBezTo>
                    <a:cubicBezTo>
                      <a:pt x="155" y="718"/>
                      <a:pt x="123" y="715"/>
                      <a:pt x="99" y="709"/>
                    </a:cubicBezTo>
                    <a:cubicBezTo>
                      <a:pt x="50" y="695"/>
                      <a:pt x="20" y="663"/>
                      <a:pt x="9" y="613"/>
                    </a:cubicBezTo>
                    <a:cubicBezTo>
                      <a:pt x="3" y="586"/>
                      <a:pt x="0" y="549"/>
                      <a:pt x="0" y="50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18" name="Freeform 83"/>
              <p:cNvSpPr>
                <a:spLocks noEditPoints="1"/>
              </p:cNvSpPr>
              <p:nvPr/>
            </p:nvSpPr>
            <p:spPr bwMode="gray">
              <a:xfrm>
                <a:off x="2502" y="1949"/>
                <a:ext cx="95" cy="120"/>
              </a:xfrm>
              <a:custGeom>
                <a:avLst/>
                <a:gdLst>
                  <a:gd name="T0" fmla="*/ 0 w 476"/>
                  <a:gd name="T1" fmla="*/ 0 h 597"/>
                  <a:gd name="T2" fmla="*/ 0 w 476"/>
                  <a:gd name="T3" fmla="*/ 0 h 597"/>
                  <a:gd name="T4" fmla="*/ 0 w 476"/>
                  <a:gd name="T5" fmla="*/ 0 h 597"/>
                  <a:gd name="T6" fmla="*/ 0 w 476"/>
                  <a:gd name="T7" fmla="*/ 0 h 597"/>
                  <a:gd name="T8" fmla="*/ 0 w 476"/>
                  <a:gd name="T9" fmla="*/ 0 h 597"/>
                  <a:gd name="T10" fmla="*/ 0 w 476"/>
                  <a:gd name="T11" fmla="*/ 0 h 597"/>
                  <a:gd name="T12" fmla="*/ 0 w 476"/>
                  <a:gd name="T13" fmla="*/ 0 h 597"/>
                  <a:gd name="T14" fmla="*/ 0 w 476"/>
                  <a:gd name="T15" fmla="*/ 0 h 597"/>
                  <a:gd name="T16" fmla="*/ 0 w 476"/>
                  <a:gd name="T17" fmla="*/ 0 h 597"/>
                  <a:gd name="T18" fmla="*/ 0 w 476"/>
                  <a:gd name="T19" fmla="*/ 0 h 597"/>
                  <a:gd name="T20" fmla="*/ 0 w 476"/>
                  <a:gd name="T21" fmla="*/ 0 h 597"/>
                  <a:gd name="T22" fmla="*/ 0 w 476"/>
                  <a:gd name="T23" fmla="*/ 0 h 597"/>
                  <a:gd name="T24" fmla="*/ 0 w 476"/>
                  <a:gd name="T25" fmla="*/ 0 h 597"/>
                  <a:gd name="T26" fmla="*/ 0 w 476"/>
                  <a:gd name="T27" fmla="*/ 0 h 597"/>
                  <a:gd name="T28" fmla="*/ 0 w 476"/>
                  <a:gd name="T29" fmla="*/ 0 h 597"/>
                  <a:gd name="T30" fmla="*/ 0 w 476"/>
                  <a:gd name="T31" fmla="*/ 0 h 597"/>
                  <a:gd name="T32" fmla="*/ 0 w 476"/>
                  <a:gd name="T33" fmla="*/ 0 h 5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6" h="597">
                    <a:moveTo>
                      <a:pt x="238" y="0"/>
                    </a:moveTo>
                    <a:cubicBezTo>
                      <a:pt x="319" y="0"/>
                      <a:pt x="379" y="27"/>
                      <a:pt x="419" y="81"/>
                    </a:cubicBezTo>
                    <a:cubicBezTo>
                      <a:pt x="457" y="133"/>
                      <a:pt x="476" y="205"/>
                      <a:pt x="476" y="299"/>
                    </a:cubicBezTo>
                    <a:cubicBezTo>
                      <a:pt x="476" y="391"/>
                      <a:pt x="457" y="464"/>
                      <a:pt x="419" y="516"/>
                    </a:cubicBezTo>
                    <a:cubicBezTo>
                      <a:pt x="380" y="570"/>
                      <a:pt x="320" y="597"/>
                      <a:pt x="239" y="597"/>
                    </a:cubicBezTo>
                    <a:cubicBezTo>
                      <a:pt x="79" y="597"/>
                      <a:pt x="0" y="496"/>
                      <a:pt x="0" y="295"/>
                    </a:cubicBezTo>
                    <a:cubicBezTo>
                      <a:pt x="0" y="204"/>
                      <a:pt x="19" y="133"/>
                      <a:pt x="57" y="81"/>
                    </a:cubicBezTo>
                    <a:cubicBezTo>
                      <a:pt x="96" y="27"/>
                      <a:pt x="157" y="0"/>
                      <a:pt x="238" y="0"/>
                    </a:cubicBezTo>
                    <a:moveTo>
                      <a:pt x="238" y="59"/>
                    </a:moveTo>
                    <a:cubicBezTo>
                      <a:pt x="183" y="59"/>
                      <a:pt x="145" y="83"/>
                      <a:pt x="125" y="132"/>
                    </a:cubicBezTo>
                    <a:cubicBezTo>
                      <a:pt x="107" y="173"/>
                      <a:pt x="99" y="227"/>
                      <a:pt x="99" y="296"/>
                    </a:cubicBezTo>
                    <a:cubicBezTo>
                      <a:pt x="99" y="368"/>
                      <a:pt x="107" y="424"/>
                      <a:pt x="125" y="465"/>
                    </a:cubicBezTo>
                    <a:cubicBezTo>
                      <a:pt x="145" y="514"/>
                      <a:pt x="183" y="539"/>
                      <a:pt x="238" y="539"/>
                    </a:cubicBezTo>
                    <a:cubicBezTo>
                      <a:pt x="293" y="539"/>
                      <a:pt x="330" y="514"/>
                      <a:pt x="351" y="465"/>
                    </a:cubicBezTo>
                    <a:cubicBezTo>
                      <a:pt x="368" y="424"/>
                      <a:pt x="377" y="369"/>
                      <a:pt x="377" y="299"/>
                    </a:cubicBezTo>
                    <a:cubicBezTo>
                      <a:pt x="377" y="227"/>
                      <a:pt x="368" y="172"/>
                      <a:pt x="351" y="132"/>
                    </a:cubicBezTo>
                    <a:cubicBezTo>
                      <a:pt x="330" y="83"/>
                      <a:pt x="292"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19" name="Freeform 84"/>
              <p:cNvSpPr>
                <a:spLocks/>
              </p:cNvSpPr>
              <p:nvPr/>
            </p:nvSpPr>
            <p:spPr bwMode="gray">
              <a:xfrm>
                <a:off x="2625" y="1949"/>
                <a:ext cx="146" cy="116"/>
              </a:xfrm>
              <a:custGeom>
                <a:avLst/>
                <a:gdLst>
                  <a:gd name="T0" fmla="*/ 0 w 730"/>
                  <a:gd name="T1" fmla="*/ 0 h 581"/>
                  <a:gd name="T2" fmla="*/ 0 w 730"/>
                  <a:gd name="T3" fmla="*/ 0 h 581"/>
                  <a:gd name="T4" fmla="*/ 0 w 730"/>
                  <a:gd name="T5" fmla="*/ 0 h 581"/>
                  <a:gd name="T6" fmla="*/ 0 w 730"/>
                  <a:gd name="T7" fmla="*/ 0 h 581"/>
                  <a:gd name="T8" fmla="*/ 0 w 730"/>
                  <a:gd name="T9" fmla="*/ 0 h 581"/>
                  <a:gd name="T10" fmla="*/ 0 w 730"/>
                  <a:gd name="T11" fmla="*/ 0 h 581"/>
                  <a:gd name="T12" fmla="*/ 0 w 730"/>
                  <a:gd name="T13" fmla="*/ 0 h 581"/>
                  <a:gd name="T14" fmla="*/ 0 w 730"/>
                  <a:gd name="T15" fmla="*/ 0 h 581"/>
                  <a:gd name="T16" fmla="*/ 0 w 730"/>
                  <a:gd name="T17" fmla="*/ 0 h 581"/>
                  <a:gd name="T18" fmla="*/ 0 w 730"/>
                  <a:gd name="T19" fmla="*/ 0 h 581"/>
                  <a:gd name="T20" fmla="*/ 0 w 730"/>
                  <a:gd name="T21" fmla="*/ 0 h 581"/>
                  <a:gd name="T22" fmla="*/ 0 w 730"/>
                  <a:gd name="T23" fmla="*/ 0 h 581"/>
                  <a:gd name="T24" fmla="*/ 0 w 730"/>
                  <a:gd name="T25" fmla="*/ 0 h 581"/>
                  <a:gd name="T26" fmla="*/ 0 w 730"/>
                  <a:gd name="T27" fmla="*/ 0 h 581"/>
                  <a:gd name="T28" fmla="*/ 0 w 730"/>
                  <a:gd name="T29" fmla="*/ 0 h 581"/>
                  <a:gd name="T30" fmla="*/ 0 w 730"/>
                  <a:gd name="T31" fmla="*/ 0 h 581"/>
                  <a:gd name="T32" fmla="*/ 0 w 730"/>
                  <a:gd name="T33" fmla="*/ 0 h 581"/>
                  <a:gd name="T34" fmla="*/ 0 w 730"/>
                  <a:gd name="T35" fmla="*/ 0 h 581"/>
                  <a:gd name="T36" fmla="*/ 0 w 730"/>
                  <a:gd name="T37" fmla="*/ 0 h 581"/>
                  <a:gd name="T38" fmla="*/ 0 w 730"/>
                  <a:gd name="T39" fmla="*/ 0 h 581"/>
                  <a:gd name="T40" fmla="*/ 0 w 730"/>
                  <a:gd name="T41" fmla="*/ 0 h 5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0" h="581">
                    <a:moveTo>
                      <a:pt x="0" y="581"/>
                    </a:moveTo>
                    <a:cubicBezTo>
                      <a:pt x="0" y="23"/>
                      <a:pt x="0" y="23"/>
                      <a:pt x="0" y="23"/>
                    </a:cubicBezTo>
                    <a:cubicBezTo>
                      <a:pt x="88" y="8"/>
                      <a:pt x="158" y="0"/>
                      <a:pt x="209" y="0"/>
                    </a:cubicBezTo>
                    <a:cubicBezTo>
                      <a:pt x="276" y="0"/>
                      <a:pt x="326" y="12"/>
                      <a:pt x="360" y="37"/>
                    </a:cubicBezTo>
                    <a:cubicBezTo>
                      <a:pt x="421" y="12"/>
                      <a:pt x="481" y="0"/>
                      <a:pt x="541" y="0"/>
                    </a:cubicBezTo>
                    <a:cubicBezTo>
                      <a:pt x="632" y="0"/>
                      <a:pt x="690" y="30"/>
                      <a:pt x="714" y="90"/>
                    </a:cubicBezTo>
                    <a:cubicBezTo>
                      <a:pt x="725" y="118"/>
                      <a:pt x="730" y="166"/>
                      <a:pt x="730" y="234"/>
                    </a:cubicBezTo>
                    <a:cubicBezTo>
                      <a:pt x="730" y="581"/>
                      <a:pt x="730" y="581"/>
                      <a:pt x="730" y="581"/>
                    </a:cubicBezTo>
                    <a:cubicBezTo>
                      <a:pt x="634" y="581"/>
                      <a:pt x="634" y="581"/>
                      <a:pt x="634" y="581"/>
                    </a:cubicBezTo>
                    <a:cubicBezTo>
                      <a:pt x="634" y="240"/>
                      <a:pt x="634" y="240"/>
                      <a:pt x="634" y="240"/>
                    </a:cubicBezTo>
                    <a:cubicBezTo>
                      <a:pt x="634" y="174"/>
                      <a:pt x="628" y="129"/>
                      <a:pt x="618" y="106"/>
                    </a:cubicBezTo>
                    <a:cubicBezTo>
                      <a:pt x="604" y="75"/>
                      <a:pt x="574" y="59"/>
                      <a:pt x="528" y="59"/>
                    </a:cubicBezTo>
                    <a:cubicBezTo>
                      <a:pt x="491" y="59"/>
                      <a:pt x="452" y="68"/>
                      <a:pt x="413" y="85"/>
                    </a:cubicBezTo>
                    <a:cubicBezTo>
                      <a:pt x="413" y="581"/>
                      <a:pt x="413" y="581"/>
                      <a:pt x="413" y="581"/>
                    </a:cubicBezTo>
                    <a:cubicBezTo>
                      <a:pt x="317" y="581"/>
                      <a:pt x="317" y="581"/>
                      <a:pt x="317" y="581"/>
                    </a:cubicBezTo>
                    <a:cubicBezTo>
                      <a:pt x="317" y="236"/>
                      <a:pt x="317" y="236"/>
                      <a:pt x="317" y="236"/>
                    </a:cubicBezTo>
                    <a:cubicBezTo>
                      <a:pt x="317" y="172"/>
                      <a:pt x="312" y="129"/>
                      <a:pt x="301" y="106"/>
                    </a:cubicBezTo>
                    <a:cubicBezTo>
                      <a:pt x="286" y="75"/>
                      <a:pt x="255" y="59"/>
                      <a:pt x="209" y="59"/>
                    </a:cubicBezTo>
                    <a:cubicBezTo>
                      <a:pt x="173" y="59"/>
                      <a:pt x="135" y="63"/>
                      <a:pt x="96" y="71"/>
                    </a:cubicBezTo>
                    <a:cubicBezTo>
                      <a:pt x="96" y="581"/>
                      <a:pt x="96" y="581"/>
                      <a:pt x="96"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0" name="Freeform 85"/>
              <p:cNvSpPr>
                <a:spLocks noEditPoints="1"/>
              </p:cNvSpPr>
              <p:nvPr/>
            </p:nvSpPr>
            <p:spPr bwMode="gray">
              <a:xfrm>
                <a:off x="2797" y="1949"/>
                <a:ext cx="95" cy="120"/>
              </a:xfrm>
              <a:custGeom>
                <a:avLst/>
                <a:gdLst>
                  <a:gd name="T0" fmla="*/ 0 w 475"/>
                  <a:gd name="T1" fmla="*/ 0 h 597"/>
                  <a:gd name="T2" fmla="*/ 0 w 475"/>
                  <a:gd name="T3" fmla="*/ 0 h 597"/>
                  <a:gd name="T4" fmla="*/ 0 w 475"/>
                  <a:gd name="T5" fmla="*/ 0 h 597"/>
                  <a:gd name="T6" fmla="*/ 0 w 475"/>
                  <a:gd name="T7" fmla="*/ 0 h 597"/>
                  <a:gd name="T8" fmla="*/ 0 w 475"/>
                  <a:gd name="T9" fmla="*/ 0 h 597"/>
                  <a:gd name="T10" fmla="*/ 0 w 475"/>
                  <a:gd name="T11" fmla="*/ 0 h 597"/>
                  <a:gd name="T12" fmla="*/ 0 w 475"/>
                  <a:gd name="T13" fmla="*/ 0 h 597"/>
                  <a:gd name="T14" fmla="*/ 0 w 475"/>
                  <a:gd name="T15" fmla="*/ 0 h 597"/>
                  <a:gd name="T16" fmla="*/ 0 w 475"/>
                  <a:gd name="T17" fmla="*/ 0 h 597"/>
                  <a:gd name="T18" fmla="*/ 0 w 475"/>
                  <a:gd name="T19" fmla="*/ 0 h 597"/>
                  <a:gd name="T20" fmla="*/ 0 w 475"/>
                  <a:gd name="T21" fmla="*/ 0 h 597"/>
                  <a:gd name="T22" fmla="*/ 0 w 475"/>
                  <a:gd name="T23" fmla="*/ 0 h 597"/>
                  <a:gd name="T24" fmla="*/ 0 w 475"/>
                  <a:gd name="T25" fmla="*/ 0 h 597"/>
                  <a:gd name="T26" fmla="*/ 0 w 475"/>
                  <a:gd name="T27" fmla="*/ 0 h 597"/>
                  <a:gd name="T28" fmla="*/ 0 w 475"/>
                  <a:gd name="T29" fmla="*/ 0 h 597"/>
                  <a:gd name="T30" fmla="*/ 0 w 475"/>
                  <a:gd name="T31" fmla="*/ 0 h 597"/>
                  <a:gd name="T32" fmla="*/ 0 w 475"/>
                  <a:gd name="T33" fmla="*/ 0 h 5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5" h="597">
                    <a:moveTo>
                      <a:pt x="238" y="0"/>
                    </a:moveTo>
                    <a:cubicBezTo>
                      <a:pt x="319" y="0"/>
                      <a:pt x="379" y="27"/>
                      <a:pt x="418" y="81"/>
                    </a:cubicBezTo>
                    <a:cubicBezTo>
                      <a:pt x="456" y="133"/>
                      <a:pt x="475" y="205"/>
                      <a:pt x="475" y="299"/>
                    </a:cubicBezTo>
                    <a:cubicBezTo>
                      <a:pt x="475" y="391"/>
                      <a:pt x="456" y="464"/>
                      <a:pt x="418" y="516"/>
                    </a:cubicBezTo>
                    <a:cubicBezTo>
                      <a:pt x="379" y="570"/>
                      <a:pt x="319" y="597"/>
                      <a:pt x="238" y="597"/>
                    </a:cubicBezTo>
                    <a:cubicBezTo>
                      <a:pt x="79" y="597"/>
                      <a:pt x="0" y="496"/>
                      <a:pt x="0" y="295"/>
                    </a:cubicBezTo>
                    <a:cubicBezTo>
                      <a:pt x="0" y="204"/>
                      <a:pt x="19" y="133"/>
                      <a:pt x="57" y="81"/>
                    </a:cubicBezTo>
                    <a:cubicBezTo>
                      <a:pt x="96" y="27"/>
                      <a:pt x="156" y="0"/>
                      <a:pt x="238" y="0"/>
                    </a:cubicBezTo>
                    <a:moveTo>
                      <a:pt x="238" y="59"/>
                    </a:moveTo>
                    <a:cubicBezTo>
                      <a:pt x="183" y="59"/>
                      <a:pt x="145" y="83"/>
                      <a:pt x="124" y="132"/>
                    </a:cubicBezTo>
                    <a:cubicBezTo>
                      <a:pt x="107" y="173"/>
                      <a:pt x="98" y="227"/>
                      <a:pt x="98" y="296"/>
                    </a:cubicBezTo>
                    <a:cubicBezTo>
                      <a:pt x="98" y="368"/>
                      <a:pt x="107" y="424"/>
                      <a:pt x="124" y="465"/>
                    </a:cubicBezTo>
                    <a:cubicBezTo>
                      <a:pt x="145" y="514"/>
                      <a:pt x="183" y="539"/>
                      <a:pt x="238" y="539"/>
                    </a:cubicBezTo>
                    <a:cubicBezTo>
                      <a:pt x="292" y="539"/>
                      <a:pt x="330" y="514"/>
                      <a:pt x="350" y="465"/>
                    </a:cubicBezTo>
                    <a:cubicBezTo>
                      <a:pt x="368" y="424"/>
                      <a:pt x="376" y="369"/>
                      <a:pt x="376" y="299"/>
                    </a:cubicBezTo>
                    <a:cubicBezTo>
                      <a:pt x="376" y="227"/>
                      <a:pt x="368" y="172"/>
                      <a:pt x="350" y="132"/>
                    </a:cubicBezTo>
                    <a:cubicBezTo>
                      <a:pt x="329" y="83"/>
                      <a:pt x="292"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1" name="Freeform 86"/>
              <p:cNvSpPr>
                <a:spLocks/>
              </p:cNvSpPr>
              <p:nvPr/>
            </p:nvSpPr>
            <p:spPr bwMode="gray">
              <a:xfrm>
                <a:off x="2922" y="1949"/>
                <a:ext cx="49" cy="116"/>
              </a:xfrm>
              <a:custGeom>
                <a:avLst/>
                <a:gdLst>
                  <a:gd name="T0" fmla="*/ 0 w 244"/>
                  <a:gd name="T1" fmla="*/ 0 h 581"/>
                  <a:gd name="T2" fmla="*/ 0 w 244"/>
                  <a:gd name="T3" fmla="*/ 0 h 581"/>
                  <a:gd name="T4" fmla="*/ 0 w 244"/>
                  <a:gd name="T5" fmla="*/ 0 h 581"/>
                  <a:gd name="T6" fmla="*/ 0 w 244"/>
                  <a:gd name="T7" fmla="*/ 0 h 581"/>
                  <a:gd name="T8" fmla="*/ 0 w 244"/>
                  <a:gd name="T9" fmla="*/ 0 h 581"/>
                  <a:gd name="T10" fmla="*/ 0 w 244"/>
                  <a:gd name="T11" fmla="*/ 0 h 581"/>
                  <a:gd name="T12" fmla="*/ 0 w 244"/>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 h="581">
                    <a:moveTo>
                      <a:pt x="0" y="581"/>
                    </a:moveTo>
                    <a:cubicBezTo>
                      <a:pt x="0" y="25"/>
                      <a:pt x="0" y="25"/>
                      <a:pt x="0" y="25"/>
                    </a:cubicBezTo>
                    <a:cubicBezTo>
                      <a:pt x="74" y="9"/>
                      <a:pt x="155" y="1"/>
                      <a:pt x="244" y="0"/>
                    </a:cubicBezTo>
                    <a:cubicBezTo>
                      <a:pt x="244" y="61"/>
                      <a:pt x="244" y="61"/>
                      <a:pt x="244" y="61"/>
                    </a:cubicBezTo>
                    <a:cubicBezTo>
                      <a:pt x="190" y="61"/>
                      <a:pt x="141" y="65"/>
                      <a:pt x="97" y="71"/>
                    </a:cubicBezTo>
                    <a:cubicBezTo>
                      <a:pt x="97" y="581"/>
                      <a:pt x="97" y="581"/>
                      <a:pt x="97"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2" name="Freeform 87"/>
              <p:cNvSpPr>
                <a:spLocks/>
              </p:cNvSpPr>
              <p:nvPr/>
            </p:nvSpPr>
            <p:spPr bwMode="gray">
              <a:xfrm>
                <a:off x="2992" y="1949"/>
                <a:ext cx="49" cy="116"/>
              </a:xfrm>
              <a:custGeom>
                <a:avLst/>
                <a:gdLst>
                  <a:gd name="T0" fmla="*/ 0 w 244"/>
                  <a:gd name="T1" fmla="*/ 0 h 581"/>
                  <a:gd name="T2" fmla="*/ 0 w 244"/>
                  <a:gd name="T3" fmla="*/ 0 h 581"/>
                  <a:gd name="T4" fmla="*/ 0 w 244"/>
                  <a:gd name="T5" fmla="*/ 0 h 581"/>
                  <a:gd name="T6" fmla="*/ 0 w 244"/>
                  <a:gd name="T7" fmla="*/ 0 h 581"/>
                  <a:gd name="T8" fmla="*/ 0 w 244"/>
                  <a:gd name="T9" fmla="*/ 0 h 581"/>
                  <a:gd name="T10" fmla="*/ 0 w 244"/>
                  <a:gd name="T11" fmla="*/ 0 h 581"/>
                  <a:gd name="T12" fmla="*/ 0 w 244"/>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 h="581">
                    <a:moveTo>
                      <a:pt x="0" y="581"/>
                    </a:moveTo>
                    <a:cubicBezTo>
                      <a:pt x="0" y="25"/>
                      <a:pt x="0" y="25"/>
                      <a:pt x="0" y="25"/>
                    </a:cubicBezTo>
                    <a:cubicBezTo>
                      <a:pt x="74" y="9"/>
                      <a:pt x="155" y="1"/>
                      <a:pt x="244" y="0"/>
                    </a:cubicBezTo>
                    <a:cubicBezTo>
                      <a:pt x="244" y="61"/>
                      <a:pt x="244" y="61"/>
                      <a:pt x="244" y="61"/>
                    </a:cubicBezTo>
                    <a:cubicBezTo>
                      <a:pt x="190" y="61"/>
                      <a:pt x="140" y="65"/>
                      <a:pt x="97" y="71"/>
                    </a:cubicBezTo>
                    <a:cubicBezTo>
                      <a:pt x="97" y="581"/>
                      <a:pt x="97" y="581"/>
                      <a:pt x="97"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3" name="Freeform 88"/>
              <p:cNvSpPr>
                <a:spLocks noEditPoints="1"/>
              </p:cNvSpPr>
              <p:nvPr/>
            </p:nvSpPr>
            <p:spPr bwMode="gray">
              <a:xfrm>
                <a:off x="3054" y="1949"/>
                <a:ext cx="95" cy="120"/>
              </a:xfrm>
              <a:custGeom>
                <a:avLst/>
                <a:gdLst>
                  <a:gd name="T0" fmla="*/ 0 w 476"/>
                  <a:gd name="T1" fmla="*/ 0 h 597"/>
                  <a:gd name="T2" fmla="*/ 0 w 476"/>
                  <a:gd name="T3" fmla="*/ 0 h 597"/>
                  <a:gd name="T4" fmla="*/ 0 w 476"/>
                  <a:gd name="T5" fmla="*/ 0 h 597"/>
                  <a:gd name="T6" fmla="*/ 0 w 476"/>
                  <a:gd name="T7" fmla="*/ 0 h 597"/>
                  <a:gd name="T8" fmla="*/ 0 w 476"/>
                  <a:gd name="T9" fmla="*/ 0 h 597"/>
                  <a:gd name="T10" fmla="*/ 0 w 476"/>
                  <a:gd name="T11" fmla="*/ 0 h 597"/>
                  <a:gd name="T12" fmla="*/ 0 w 476"/>
                  <a:gd name="T13" fmla="*/ 0 h 597"/>
                  <a:gd name="T14" fmla="*/ 0 w 476"/>
                  <a:gd name="T15" fmla="*/ 0 h 597"/>
                  <a:gd name="T16" fmla="*/ 0 w 476"/>
                  <a:gd name="T17" fmla="*/ 0 h 597"/>
                  <a:gd name="T18" fmla="*/ 0 w 476"/>
                  <a:gd name="T19" fmla="*/ 0 h 597"/>
                  <a:gd name="T20" fmla="*/ 0 w 476"/>
                  <a:gd name="T21" fmla="*/ 0 h 597"/>
                  <a:gd name="T22" fmla="*/ 0 w 476"/>
                  <a:gd name="T23" fmla="*/ 0 h 597"/>
                  <a:gd name="T24" fmla="*/ 0 w 476"/>
                  <a:gd name="T25" fmla="*/ 0 h 597"/>
                  <a:gd name="T26" fmla="*/ 0 w 476"/>
                  <a:gd name="T27" fmla="*/ 0 h 597"/>
                  <a:gd name="T28" fmla="*/ 0 w 476"/>
                  <a:gd name="T29" fmla="*/ 0 h 597"/>
                  <a:gd name="T30" fmla="*/ 0 w 476"/>
                  <a:gd name="T31" fmla="*/ 0 h 597"/>
                  <a:gd name="T32" fmla="*/ 0 w 476"/>
                  <a:gd name="T33" fmla="*/ 0 h 5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6" h="597">
                    <a:moveTo>
                      <a:pt x="238" y="0"/>
                    </a:moveTo>
                    <a:cubicBezTo>
                      <a:pt x="319" y="0"/>
                      <a:pt x="379" y="27"/>
                      <a:pt x="419" y="81"/>
                    </a:cubicBezTo>
                    <a:cubicBezTo>
                      <a:pt x="457" y="133"/>
                      <a:pt x="476" y="205"/>
                      <a:pt x="476" y="299"/>
                    </a:cubicBezTo>
                    <a:cubicBezTo>
                      <a:pt x="476" y="391"/>
                      <a:pt x="457" y="464"/>
                      <a:pt x="419" y="516"/>
                    </a:cubicBezTo>
                    <a:cubicBezTo>
                      <a:pt x="380" y="570"/>
                      <a:pt x="320" y="597"/>
                      <a:pt x="239" y="597"/>
                    </a:cubicBezTo>
                    <a:cubicBezTo>
                      <a:pt x="80" y="597"/>
                      <a:pt x="0" y="496"/>
                      <a:pt x="0" y="295"/>
                    </a:cubicBezTo>
                    <a:cubicBezTo>
                      <a:pt x="0" y="204"/>
                      <a:pt x="19" y="133"/>
                      <a:pt x="57" y="81"/>
                    </a:cubicBezTo>
                    <a:cubicBezTo>
                      <a:pt x="97" y="27"/>
                      <a:pt x="157" y="0"/>
                      <a:pt x="238" y="0"/>
                    </a:cubicBezTo>
                    <a:moveTo>
                      <a:pt x="238" y="59"/>
                    </a:moveTo>
                    <a:cubicBezTo>
                      <a:pt x="184" y="59"/>
                      <a:pt x="146" y="83"/>
                      <a:pt x="125" y="132"/>
                    </a:cubicBezTo>
                    <a:cubicBezTo>
                      <a:pt x="108" y="173"/>
                      <a:pt x="99" y="227"/>
                      <a:pt x="99" y="296"/>
                    </a:cubicBezTo>
                    <a:cubicBezTo>
                      <a:pt x="99" y="368"/>
                      <a:pt x="108" y="424"/>
                      <a:pt x="125" y="465"/>
                    </a:cubicBezTo>
                    <a:cubicBezTo>
                      <a:pt x="146" y="514"/>
                      <a:pt x="184" y="539"/>
                      <a:pt x="238" y="539"/>
                    </a:cubicBezTo>
                    <a:cubicBezTo>
                      <a:pt x="293" y="539"/>
                      <a:pt x="331" y="514"/>
                      <a:pt x="351" y="465"/>
                    </a:cubicBezTo>
                    <a:cubicBezTo>
                      <a:pt x="368" y="424"/>
                      <a:pt x="377" y="369"/>
                      <a:pt x="377" y="299"/>
                    </a:cubicBezTo>
                    <a:cubicBezTo>
                      <a:pt x="377" y="227"/>
                      <a:pt x="368" y="172"/>
                      <a:pt x="351" y="132"/>
                    </a:cubicBezTo>
                    <a:cubicBezTo>
                      <a:pt x="330" y="83"/>
                      <a:pt x="293"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4" name="Freeform 89"/>
              <p:cNvSpPr>
                <a:spLocks/>
              </p:cNvSpPr>
              <p:nvPr/>
            </p:nvSpPr>
            <p:spPr bwMode="gray">
              <a:xfrm>
                <a:off x="3162" y="1952"/>
                <a:ext cx="145" cy="113"/>
              </a:xfrm>
              <a:custGeom>
                <a:avLst/>
                <a:gdLst>
                  <a:gd name="T0" fmla="*/ 0 w 728"/>
                  <a:gd name="T1" fmla="*/ 0 h 565"/>
                  <a:gd name="T2" fmla="*/ 0 w 728"/>
                  <a:gd name="T3" fmla="*/ 0 h 565"/>
                  <a:gd name="T4" fmla="*/ 0 w 728"/>
                  <a:gd name="T5" fmla="*/ 0 h 565"/>
                  <a:gd name="T6" fmla="*/ 0 w 728"/>
                  <a:gd name="T7" fmla="*/ 0 h 565"/>
                  <a:gd name="T8" fmla="*/ 0 w 728"/>
                  <a:gd name="T9" fmla="*/ 0 h 565"/>
                  <a:gd name="T10" fmla="*/ 0 w 728"/>
                  <a:gd name="T11" fmla="*/ 0 h 565"/>
                  <a:gd name="T12" fmla="*/ 0 w 728"/>
                  <a:gd name="T13" fmla="*/ 0 h 565"/>
                  <a:gd name="T14" fmla="*/ 0 w 728"/>
                  <a:gd name="T15" fmla="*/ 0 h 565"/>
                  <a:gd name="T16" fmla="*/ 0 w 728"/>
                  <a:gd name="T17" fmla="*/ 0 h 565"/>
                  <a:gd name="T18" fmla="*/ 0 w 728"/>
                  <a:gd name="T19" fmla="*/ 0 h 565"/>
                  <a:gd name="T20" fmla="*/ 0 w 728"/>
                  <a:gd name="T21" fmla="*/ 0 h 565"/>
                  <a:gd name="T22" fmla="*/ 0 w 728"/>
                  <a:gd name="T23" fmla="*/ 0 h 565"/>
                  <a:gd name="T24" fmla="*/ 0 w 728"/>
                  <a:gd name="T25" fmla="*/ 0 h 565"/>
                  <a:gd name="T26" fmla="*/ 0 w 728"/>
                  <a:gd name="T27" fmla="*/ 0 h 565"/>
                  <a:gd name="T28" fmla="*/ 0 w 728"/>
                  <a:gd name="T29" fmla="*/ 0 h 565"/>
                  <a:gd name="T30" fmla="*/ 0 w 728"/>
                  <a:gd name="T31" fmla="*/ 0 h 5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28" h="565">
                    <a:moveTo>
                      <a:pt x="159" y="565"/>
                    </a:moveTo>
                    <a:cubicBezTo>
                      <a:pt x="0" y="0"/>
                      <a:pt x="0" y="0"/>
                      <a:pt x="0" y="0"/>
                    </a:cubicBezTo>
                    <a:cubicBezTo>
                      <a:pt x="97" y="0"/>
                      <a:pt x="97" y="0"/>
                      <a:pt x="97" y="0"/>
                    </a:cubicBezTo>
                    <a:cubicBezTo>
                      <a:pt x="217" y="461"/>
                      <a:pt x="217" y="461"/>
                      <a:pt x="217" y="461"/>
                    </a:cubicBezTo>
                    <a:cubicBezTo>
                      <a:pt x="323" y="0"/>
                      <a:pt x="323" y="0"/>
                      <a:pt x="323" y="0"/>
                    </a:cubicBezTo>
                    <a:cubicBezTo>
                      <a:pt x="418" y="0"/>
                      <a:pt x="418" y="0"/>
                      <a:pt x="418" y="0"/>
                    </a:cubicBezTo>
                    <a:cubicBezTo>
                      <a:pt x="529" y="461"/>
                      <a:pt x="529" y="461"/>
                      <a:pt x="529" y="461"/>
                    </a:cubicBezTo>
                    <a:cubicBezTo>
                      <a:pt x="649" y="0"/>
                      <a:pt x="649" y="0"/>
                      <a:pt x="649" y="0"/>
                    </a:cubicBezTo>
                    <a:cubicBezTo>
                      <a:pt x="728" y="0"/>
                      <a:pt x="728" y="0"/>
                      <a:pt x="728" y="0"/>
                    </a:cubicBezTo>
                    <a:cubicBezTo>
                      <a:pt x="568" y="565"/>
                      <a:pt x="568" y="565"/>
                      <a:pt x="568" y="565"/>
                    </a:cubicBezTo>
                    <a:cubicBezTo>
                      <a:pt x="472" y="565"/>
                      <a:pt x="472" y="565"/>
                      <a:pt x="472" y="565"/>
                    </a:cubicBezTo>
                    <a:cubicBezTo>
                      <a:pt x="388" y="199"/>
                      <a:pt x="388" y="199"/>
                      <a:pt x="388" y="199"/>
                    </a:cubicBezTo>
                    <a:cubicBezTo>
                      <a:pt x="381" y="173"/>
                      <a:pt x="374" y="135"/>
                      <a:pt x="366" y="84"/>
                    </a:cubicBezTo>
                    <a:cubicBezTo>
                      <a:pt x="360" y="125"/>
                      <a:pt x="353" y="163"/>
                      <a:pt x="345" y="199"/>
                    </a:cubicBezTo>
                    <a:cubicBezTo>
                      <a:pt x="260" y="565"/>
                      <a:pt x="260" y="565"/>
                      <a:pt x="260" y="565"/>
                    </a:cubicBezTo>
                    <a:lnTo>
                      <a:pt x="159" y="5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5" name="Freeform 90"/>
              <p:cNvSpPr>
                <a:spLocks/>
              </p:cNvSpPr>
              <p:nvPr/>
            </p:nvSpPr>
            <p:spPr bwMode="gray">
              <a:xfrm>
                <a:off x="3365" y="1952"/>
                <a:ext cx="146" cy="113"/>
              </a:xfrm>
              <a:custGeom>
                <a:avLst/>
                <a:gdLst>
                  <a:gd name="T0" fmla="*/ 0 w 728"/>
                  <a:gd name="T1" fmla="*/ 0 h 565"/>
                  <a:gd name="T2" fmla="*/ 0 w 728"/>
                  <a:gd name="T3" fmla="*/ 0 h 565"/>
                  <a:gd name="T4" fmla="*/ 0 w 728"/>
                  <a:gd name="T5" fmla="*/ 0 h 565"/>
                  <a:gd name="T6" fmla="*/ 0 w 728"/>
                  <a:gd name="T7" fmla="*/ 0 h 565"/>
                  <a:gd name="T8" fmla="*/ 0 w 728"/>
                  <a:gd name="T9" fmla="*/ 0 h 565"/>
                  <a:gd name="T10" fmla="*/ 0 w 728"/>
                  <a:gd name="T11" fmla="*/ 0 h 565"/>
                  <a:gd name="T12" fmla="*/ 0 w 728"/>
                  <a:gd name="T13" fmla="*/ 0 h 565"/>
                  <a:gd name="T14" fmla="*/ 0 w 728"/>
                  <a:gd name="T15" fmla="*/ 0 h 565"/>
                  <a:gd name="T16" fmla="*/ 0 w 728"/>
                  <a:gd name="T17" fmla="*/ 0 h 565"/>
                  <a:gd name="T18" fmla="*/ 0 w 728"/>
                  <a:gd name="T19" fmla="*/ 0 h 565"/>
                  <a:gd name="T20" fmla="*/ 0 w 728"/>
                  <a:gd name="T21" fmla="*/ 0 h 565"/>
                  <a:gd name="T22" fmla="*/ 0 w 728"/>
                  <a:gd name="T23" fmla="*/ 0 h 565"/>
                  <a:gd name="T24" fmla="*/ 0 w 728"/>
                  <a:gd name="T25" fmla="*/ 0 h 565"/>
                  <a:gd name="T26" fmla="*/ 0 w 728"/>
                  <a:gd name="T27" fmla="*/ 0 h 565"/>
                  <a:gd name="T28" fmla="*/ 0 w 728"/>
                  <a:gd name="T29" fmla="*/ 0 h 565"/>
                  <a:gd name="T30" fmla="*/ 0 w 728"/>
                  <a:gd name="T31" fmla="*/ 0 h 5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28" h="565">
                    <a:moveTo>
                      <a:pt x="160" y="565"/>
                    </a:moveTo>
                    <a:cubicBezTo>
                      <a:pt x="0" y="0"/>
                      <a:pt x="0" y="0"/>
                      <a:pt x="0" y="0"/>
                    </a:cubicBezTo>
                    <a:cubicBezTo>
                      <a:pt x="98" y="0"/>
                      <a:pt x="98" y="0"/>
                      <a:pt x="98" y="0"/>
                    </a:cubicBezTo>
                    <a:cubicBezTo>
                      <a:pt x="217" y="461"/>
                      <a:pt x="217" y="461"/>
                      <a:pt x="217" y="461"/>
                    </a:cubicBezTo>
                    <a:cubicBezTo>
                      <a:pt x="323" y="0"/>
                      <a:pt x="323" y="0"/>
                      <a:pt x="323" y="0"/>
                    </a:cubicBezTo>
                    <a:cubicBezTo>
                      <a:pt x="419" y="0"/>
                      <a:pt x="419" y="0"/>
                      <a:pt x="419" y="0"/>
                    </a:cubicBezTo>
                    <a:cubicBezTo>
                      <a:pt x="530" y="461"/>
                      <a:pt x="530" y="461"/>
                      <a:pt x="530" y="461"/>
                    </a:cubicBezTo>
                    <a:cubicBezTo>
                      <a:pt x="650" y="0"/>
                      <a:pt x="650" y="0"/>
                      <a:pt x="650" y="0"/>
                    </a:cubicBezTo>
                    <a:cubicBezTo>
                      <a:pt x="728" y="0"/>
                      <a:pt x="728" y="0"/>
                      <a:pt x="728" y="0"/>
                    </a:cubicBezTo>
                    <a:cubicBezTo>
                      <a:pt x="569" y="565"/>
                      <a:pt x="569" y="565"/>
                      <a:pt x="569" y="565"/>
                    </a:cubicBezTo>
                    <a:cubicBezTo>
                      <a:pt x="473" y="565"/>
                      <a:pt x="473" y="565"/>
                      <a:pt x="473" y="565"/>
                    </a:cubicBezTo>
                    <a:cubicBezTo>
                      <a:pt x="388" y="199"/>
                      <a:pt x="388" y="199"/>
                      <a:pt x="388" y="199"/>
                    </a:cubicBezTo>
                    <a:cubicBezTo>
                      <a:pt x="382" y="173"/>
                      <a:pt x="375" y="135"/>
                      <a:pt x="367" y="84"/>
                    </a:cubicBezTo>
                    <a:cubicBezTo>
                      <a:pt x="361" y="125"/>
                      <a:pt x="354" y="163"/>
                      <a:pt x="345" y="199"/>
                    </a:cubicBezTo>
                    <a:cubicBezTo>
                      <a:pt x="261" y="565"/>
                      <a:pt x="261" y="565"/>
                      <a:pt x="261" y="565"/>
                    </a:cubicBezTo>
                    <a:lnTo>
                      <a:pt x="160" y="5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6" name="Freeform 91"/>
              <p:cNvSpPr>
                <a:spLocks noEditPoints="1"/>
              </p:cNvSpPr>
              <p:nvPr/>
            </p:nvSpPr>
            <p:spPr bwMode="gray">
              <a:xfrm>
                <a:off x="3530" y="1911"/>
                <a:ext cx="24" cy="154"/>
              </a:xfrm>
              <a:custGeom>
                <a:avLst/>
                <a:gdLst>
                  <a:gd name="T0" fmla="*/ 0 w 118"/>
                  <a:gd name="T1" fmla="*/ 0 h 772"/>
                  <a:gd name="T2" fmla="*/ 0 w 118"/>
                  <a:gd name="T3" fmla="*/ 0 h 772"/>
                  <a:gd name="T4" fmla="*/ 0 w 118"/>
                  <a:gd name="T5" fmla="*/ 0 h 772"/>
                  <a:gd name="T6" fmla="*/ 0 w 118"/>
                  <a:gd name="T7" fmla="*/ 0 h 772"/>
                  <a:gd name="T8" fmla="*/ 0 w 118"/>
                  <a:gd name="T9" fmla="*/ 0 h 772"/>
                  <a:gd name="T10" fmla="*/ 0 w 118"/>
                  <a:gd name="T11" fmla="*/ 0 h 772"/>
                  <a:gd name="T12" fmla="*/ 0 w 118"/>
                  <a:gd name="T13" fmla="*/ 0 h 772"/>
                  <a:gd name="T14" fmla="*/ 0 w 118"/>
                  <a:gd name="T15" fmla="*/ 0 h 772"/>
                  <a:gd name="T16" fmla="*/ 0 w 118"/>
                  <a:gd name="T17" fmla="*/ 0 h 772"/>
                  <a:gd name="T18" fmla="*/ 0 w 118"/>
                  <a:gd name="T19" fmla="*/ 0 h 772"/>
                  <a:gd name="T20" fmla="*/ 0 w 118"/>
                  <a:gd name="T21" fmla="*/ 0 h 772"/>
                  <a:gd name="T22" fmla="*/ 0 w 118"/>
                  <a:gd name="T23" fmla="*/ 0 h 772"/>
                  <a:gd name="T24" fmla="*/ 0 w 118"/>
                  <a:gd name="T25" fmla="*/ 0 h 772"/>
                  <a:gd name="T26" fmla="*/ 0 w 118"/>
                  <a:gd name="T27" fmla="*/ 0 h 7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8" h="772">
                    <a:moveTo>
                      <a:pt x="59" y="0"/>
                    </a:moveTo>
                    <a:cubicBezTo>
                      <a:pt x="77" y="0"/>
                      <a:pt x="91" y="6"/>
                      <a:pt x="103" y="19"/>
                    </a:cubicBezTo>
                    <a:cubicBezTo>
                      <a:pt x="113" y="31"/>
                      <a:pt x="118" y="44"/>
                      <a:pt x="118" y="59"/>
                    </a:cubicBezTo>
                    <a:cubicBezTo>
                      <a:pt x="118" y="77"/>
                      <a:pt x="112" y="91"/>
                      <a:pt x="99" y="103"/>
                    </a:cubicBezTo>
                    <a:cubicBezTo>
                      <a:pt x="88" y="113"/>
                      <a:pt x="74" y="118"/>
                      <a:pt x="59" y="118"/>
                    </a:cubicBezTo>
                    <a:cubicBezTo>
                      <a:pt x="41" y="118"/>
                      <a:pt x="27" y="112"/>
                      <a:pt x="15" y="99"/>
                    </a:cubicBezTo>
                    <a:cubicBezTo>
                      <a:pt x="5" y="88"/>
                      <a:pt x="0" y="74"/>
                      <a:pt x="0" y="58"/>
                    </a:cubicBezTo>
                    <a:cubicBezTo>
                      <a:pt x="0" y="41"/>
                      <a:pt x="7" y="27"/>
                      <a:pt x="20" y="15"/>
                    </a:cubicBezTo>
                    <a:cubicBezTo>
                      <a:pt x="31" y="5"/>
                      <a:pt x="44" y="0"/>
                      <a:pt x="59" y="0"/>
                    </a:cubicBezTo>
                    <a:moveTo>
                      <a:pt x="12" y="207"/>
                    </a:moveTo>
                    <a:cubicBezTo>
                      <a:pt x="109" y="207"/>
                      <a:pt x="109" y="207"/>
                      <a:pt x="109" y="207"/>
                    </a:cubicBezTo>
                    <a:cubicBezTo>
                      <a:pt x="109" y="772"/>
                      <a:pt x="109" y="772"/>
                      <a:pt x="109" y="772"/>
                    </a:cubicBezTo>
                    <a:cubicBezTo>
                      <a:pt x="12" y="772"/>
                      <a:pt x="12" y="772"/>
                      <a:pt x="12" y="772"/>
                    </a:cubicBezTo>
                    <a:lnTo>
                      <a:pt x="1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7" name="Freeform 92"/>
              <p:cNvSpPr>
                <a:spLocks/>
              </p:cNvSpPr>
              <p:nvPr/>
            </p:nvSpPr>
            <p:spPr bwMode="gray">
              <a:xfrm>
                <a:off x="3587" y="1922"/>
                <a:ext cx="50" cy="143"/>
              </a:xfrm>
              <a:custGeom>
                <a:avLst/>
                <a:gdLst>
                  <a:gd name="T0" fmla="*/ 0 w 248"/>
                  <a:gd name="T1" fmla="*/ 0 h 718"/>
                  <a:gd name="T2" fmla="*/ 0 w 248"/>
                  <a:gd name="T3" fmla="*/ 0 h 718"/>
                  <a:gd name="T4" fmla="*/ 0 w 248"/>
                  <a:gd name="T5" fmla="*/ 0 h 718"/>
                  <a:gd name="T6" fmla="*/ 0 w 248"/>
                  <a:gd name="T7" fmla="*/ 0 h 718"/>
                  <a:gd name="T8" fmla="*/ 0 w 248"/>
                  <a:gd name="T9" fmla="*/ 0 h 718"/>
                  <a:gd name="T10" fmla="*/ 0 w 248"/>
                  <a:gd name="T11" fmla="*/ 0 h 718"/>
                  <a:gd name="T12" fmla="*/ 0 w 248"/>
                  <a:gd name="T13" fmla="*/ 0 h 718"/>
                  <a:gd name="T14" fmla="*/ 0 w 248"/>
                  <a:gd name="T15" fmla="*/ 0 h 718"/>
                  <a:gd name="T16" fmla="*/ 0 w 248"/>
                  <a:gd name="T17" fmla="*/ 0 h 718"/>
                  <a:gd name="T18" fmla="*/ 0 w 248"/>
                  <a:gd name="T19" fmla="*/ 0 h 718"/>
                  <a:gd name="T20" fmla="*/ 0 w 248"/>
                  <a:gd name="T21" fmla="*/ 0 h 718"/>
                  <a:gd name="T22" fmla="*/ 0 w 248"/>
                  <a:gd name="T23" fmla="*/ 0 h 718"/>
                  <a:gd name="T24" fmla="*/ 0 w 248"/>
                  <a:gd name="T25" fmla="*/ 0 h 718"/>
                  <a:gd name="T26" fmla="*/ 0 w 248"/>
                  <a:gd name="T27" fmla="*/ 0 h 718"/>
                  <a:gd name="T28" fmla="*/ 0 w 248"/>
                  <a:gd name="T29" fmla="*/ 0 h 718"/>
                  <a:gd name="T30" fmla="*/ 0 w 248"/>
                  <a:gd name="T31" fmla="*/ 0 h 718"/>
                  <a:gd name="T32" fmla="*/ 0 w 248"/>
                  <a:gd name="T33" fmla="*/ 0 h 7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8" h="718">
                    <a:moveTo>
                      <a:pt x="0" y="0"/>
                    </a:moveTo>
                    <a:cubicBezTo>
                      <a:pt x="96" y="0"/>
                      <a:pt x="96" y="0"/>
                      <a:pt x="96" y="0"/>
                    </a:cubicBezTo>
                    <a:cubicBezTo>
                      <a:pt x="96" y="153"/>
                      <a:pt x="96" y="153"/>
                      <a:pt x="96" y="153"/>
                    </a:cubicBezTo>
                    <a:cubicBezTo>
                      <a:pt x="248" y="153"/>
                      <a:pt x="248" y="153"/>
                      <a:pt x="248" y="153"/>
                    </a:cubicBezTo>
                    <a:cubicBezTo>
                      <a:pt x="248" y="215"/>
                      <a:pt x="248" y="215"/>
                      <a:pt x="248" y="215"/>
                    </a:cubicBezTo>
                    <a:cubicBezTo>
                      <a:pt x="96" y="215"/>
                      <a:pt x="96" y="215"/>
                      <a:pt x="96" y="215"/>
                    </a:cubicBezTo>
                    <a:cubicBezTo>
                      <a:pt x="96" y="515"/>
                      <a:pt x="96" y="515"/>
                      <a:pt x="96" y="515"/>
                    </a:cubicBezTo>
                    <a:cubicBezTo>
                      <a:pt x="96" y="572"/>
                      <a:pt x="105" y="610"/>
                      <a:pt x="122" y="630"/>
                    </a:cubicBezTo>
                    <a:cubicBezTo>
                      <a:pt x="134" y="644"/>
                      <a:pt x="151" y="652"/>
                      <a:pt x="175" y="655"/>
                    </a:cubicBezTo>
                    <a:cubicBezTo>
                      <a:pt x="183" y="656"/>
                      <a:pt x="197" y="657"/>
                      <a:pt x="217" y="657"/>
                    </a:cubicBezTo>
                    <a:cubicBezTo>
                      <a:pt x="248" y="657"/>
                      <a:pt x="248" y="657"/>
                      <a:pt x="248" y="657"/>
                    </a:cubicBezTo>
                    <a:cubicBezTo>
                      <a:pt x="248" y="718"/>
                      <a:pt x="248" y="718"/>
                      <a:pt x="248" y="718"/>
                    </a:cubicBezTo>
                    <a:cubicBezTo>
                      <a:pt x="196" y="718"/>
                      <a:pt x="196" y="718"/>
                      <a:pt x="196" y="718"/>
                    </a:cubicBezTo>
                    <a:cubicBezTo>
                      <a:pt x="155" y="718"/>
                      <a:pt x="122" y="715"/>
                      <a:pt x="99" y="709"/>
                    </a:cubicBezTo>
                    <a:cubicBezTo>
                      <a:pt x="49" y="695"/>
                      <a:pt x="19" y="663"/>
                      <a:pt x="8" y="613"/>
                    </a:cubicBezTo>
                    <a:cubicBezTo>
                      <a:pt x="3" y="586"/>
                      <a:pt x="0" y="549"/>
                      <a:pt x="0" y="50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8" name="Freeform 93"/>
              <p:cNvSpPr>
                <a:spLocks/>
              </p:cNvSpPr>
              <p:nvPr/>
            </p:nvSpPr>
            <p:spPr bwMode="gray">
              <a:xfrm>
                <a:off x="3660" y="1895"/>
                <a:ext cx="86" cy="170"/>
              </a:xfrm>
              <a:custGeom>
                <a:avLst/>
                <a:gdLst>
                  <a:gd name="T0" fmla="*/ 0 w 429"/>
                  <a:gd name="T1" fmla="*/ 0 h 851"/>
                  <a:gd name="T2" fmla="*/ 0 w 429"/>
                  <a:gd name="T3" fmla="*/ 0 h 851"/>
                  <a:gd name="T4" fmla="*/ 0 w 429"/>
                  <a:gd name="T5" fmla="*/ 0 h 851"/>
                  <a:gd name="T6" fmla="*/ 0 w 429"/>
                  <a:gd name="T7" fmla="*/ 0 h 851"/>
                  <a:gd name="T8" fmla="*/ 0 w 429"/>
                  <a:gd name="T9" fmla="*/ 0 h 851"/>
                  <a:gd name="T10" fmla="*/ 0 w 429"/>
                  <a:gd name="T11" fmla="*/ 0 h 851"/>
                  <a:gd name="T12" fmla="*/ 0 w 429"/>
                  <a:gd name="T13" fmla="*/ 0 h 851"/>
                  <a:gd name="T14" fmla="*/ 0 w 429"/>
                  <a:gd name="T15" fmla="*/ 0 h 851"/>
                  <a:gd name="T16" fmla="*/ 0 w 429"/>
                  <a:gd name="T17" fmla="*/ 0 h 851"/>
                  <a:gd name="T18" fmla="*/ 0 w 429"/>
                  <a:gd name="T19" fmla="*/ 0 h 851"/>
                  <a:gd name="T20" fmla="*/ 0 w 429"/>
                  <a:gd name="T21" fmla="*/ 0 h 851"/>
                  <a:gd name="T22" fmla="*/ 0 w 429"/>
                  <a:gd name="T23" fmla="*/ 0 h 851"/>
                  <a:gd name="T24" fmla="*/ 0 w 429"/>
                  <a:gd name="T25" fmla="*/ 0 h 851"/>
                  <a:gd name="T26" fmla="*/ 0 w 429"/>
                  <a:gd name="T27" fmla="*/ 0 h 851"/>
                  <a:gd name="T28" fmla="*/ 0 w 429"/>
                  <a:gd name="T29" fmla="*/ 0 h 8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9" h="851">
                    <a:moveTo>
                      <a:pt x="0" y="851"/>
                    </a:moveTo>
                    <a:cubicBezTo>
                      <a:pt x="0" y="0"/>
                      <a:pt x="0" y="0"/>
                      <a:pt x="0" y="0"/>
                    </a:cubicBezTo>
                    <a:cubicBezTo>
                      <a:pt x="96" y="0"/>
                      <a:pt x="96" y="0"/>
                      <a:pt x="96" y="0"/>
                    </a:cubicBezTo>
                    <a:cubicBezTo>
                      <a:pt x="96" y="300"/>
                      <a:pt x="96" y="300"/>
                      <a:pt x="96" y="300"/>
                    </a:cubicBezTo>
                    <a:cubicBezTo>
                      <a:pt x="147" y="280"/>
                      <a:pt x="194" y="270"/>
                      <a:pt x="239" y="270"/>
                    </a:cubicBezTo>
                    <a:cubicBezTo>
                      <a:pt x="328" y="270"/>
                      <a:pt x="386" y="300"/>
                      <a:pt x="411" y="359"/>
                    </a:cubicBezTo>
                    <a:cubicBezTo>
                      <a:pt x="423" y="386"/>
                      <a:pt x="429" y="434"/>
                      <a:pt x="429" y="504"/>
                    </a:cubicBezTo>
                    <a:cubicBezTo>
                      <a:pt x="429" y="851"/>
                      <a:pt x="429" y="851"/>
                      <a:pt x="429" y="851"/>
                    </a:cubicBezTo>
                    <a:cubicBezTo>
                      <a:pt x="332" y="851"/>
                      <a:pt x="332" y="851"/>
                      <a:pt x="332" y="851"/>
                    </a:cubicBezTo>
                    <a:cubicBezTo>
                      <a:pt x="332" y="489"/>
                      <a:pt x="332" y="489"/>
                      <a:pt x="332" y="489"/>
                    </a:cubicBezTo>
                    <a:cubicBezTo>
                      <a:pt x="332" y="435"/>
                      <a:pt x="326" y="397"/>
                      <a:pt x="315" y="374"/>
                    </a:cubicBezTo>
                    <a:cubicBezTo>
                      <a:pt x="300" y="344"/>
                      <a:pt x="271" y="329"/>
                      <a:pt x="230" y="329"/>
                    </a:cubicBezTo>
                    <a:cubicBezTo>
                      <a:pt x="192" y="329"/>
                      <a:pt x="147" y="340"/>
                      <a:pt x="96" y="363"/>
                    </a:cubicBezTo>
                    <a:cubicBezTo>
                      <a:pt x="96" y="851"/>
                      <a:pt x="96" y="851"/>
                      <a:pt x="96" y="851"/>
                    </a:cubicBezTo>
                    <a:lnTo>
                      <a:pt x="0" y="8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29" name="Freeform 94"/>
              <p:cNvSpPr>
                <a:spLocks/>
              </p:cNvSpPr>
              <p:nvPr/>
            </p:nvSpPr>
            <p:spPr bwMode="gray">
              <a:xfrm>
                <a:off x="3818" y="1952"/>
                <a:ext cx="95" cy="168"/>
              </a:xfrm>
              <a:custGeom>
                <a:avLst/>
                <a:gdLst>
                  <a:gd name="T0" fmla="*/ 42 w 95"/>
                  <a:gd name="T1" fmla="*/ 115 h 168"/>
                  <a:gd name="T2" fmla="*/ 0 w 95"/>
                  <a:gd name="T3" fmla="*/ 0 h 168"/>
                  <a:gd name="T4" fmla="*/ 20 w 95"/>
                  <a:gd name="T5" fmla="*/ 0 h 168"/>
                  <a:gd name="T6" fmla="*/ 50 w 95"/>
                  <a:gd name="T7" fmla="*/ 91 h 168"/>
                  <a:gd name="T8" fmla="*/ 78 w 95"/>
                  <a:gd name="T9" fmla="*/ 0 h 168"/>
                  <a:gd name="T10" fmla="*/ 95 w 95"/>
                  <a:gd name="T11" fmla="*/ 0 h 168"/>
                  <a:gd name="T12" fmla="*/ 38 w 95"/>
                  <a:gd name="T13" fmla="*/ 168 h 168"/>
                  <a:gd name="T14" fmla="*/ 21 w 95"/>
                  <a:gd name="T15" fmla="*/ 168 h 168"/>
                  <a:gd name="T16" fmla="*/ 42 w 95"/>
                  <a:gd name="T17" fmla="*/ 115 h 1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5" h="168">
                    <a:moveTo>
                      <a:pt x="42" y="115"/>
                    </a:moveTo>
                    <a:lnTo>
                      <a:pt x="0" y="0"/>
                    </a:lnTo>
                    <a:lnTo>
                      <a:pt x="20" y="0"/>
                    </a:lnTo>
                    <a:lnTo>
                      <a:pt x="50" y="91"/>
                    </a:lnTo>
                    <a:lnTo>
                      <a:pt x="78" y="0"/>
                    </a:lnTo>
                    <a:lnTo>
                      <a:pt x="95" y="0"/>
                    </a:lnTo>
                    <a:lnTo>
                      <a:pt x="38" y="168"/>
                    </a:lnTo>
                    <a:lnTo>
                      <a:pt x="21" y="168"/>
                    </a:lnTo>
                    <a:lnTo>
                      <a:pt x="42"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0" name="Freeform 95"/>
              <p:cNvSpPr>
                <a:spLocks noEditPoints="1"/>
              </p:cNvSpPr>
              <p:nvPr/>
            </p:nvSpPr>
            <p:spPr bwMode="gray">
              <a:xfrm>
                <a:off x="3925" y="1949"/>
                <a:ext cx="95" cy="120"/>
              </a:xfrm>
              <a:custGeom>
                <a:avLst/>
                <a:gdLst>
                  <a:gd name="T0" fmla="*/ 0 w 475"/>
                  <a:gd name="T1" fmla="*/ 0 h 597"/>
                  <a:gd name="T2" fmla="*/ 0 w 475"/>
                  <a:gd name="T3" fmla="*/ 0 h 597"/>
                  <a:gd name="T4" fmla="*/ 0 w 475"/>
                  <a:gd name="T5" fmla="*/ 0 h 597"/>
                  <a:gd name="T6" fmla="*/ 0 w 475"/>
                  <a:gd name="T7" fmla="*/ 0 h 597"/>
                  <a:gd name="T8" fmla="*/ 0 w 475"/>
                  <a:gd name="T9" fmla="*/ 0 h 597"/>
                  <a:gd name="T10" fmla="*/ 0 w 475"/>
                  <a:gd name="T11" fmla="*/ 0 h 597"/>
                  <a:gd name="T12" fmla="*/ 0 w 475"/>
                  <a:gd name="T13" fmla="*/ 0 h 597"/>
                  <a:gd name="T14" fmla="*/ 0 w 475"/>
                  <a:gd name="T15" fmla="*/ 0 h 597"/>
                  <a:gd name="T16" fmla="*/ 0 w 475"/>
                  <a:gd name="T17" fmla="*/ 0 h 597"/>
                  <a:gd name="T18" fmla="*/ 0 w 475"/>
                  <a:gd name="T19" fmla="*/ 0 h 597"/>
                  <a:gd name="T20" fmla="*/ 0 w 475"/>
                  <a:gd name="T21" fmla="*/ 0 h 597"/>
                  <a:gd name="T22" fmla="*/ 0 w 475"/>
                  <a:gd name="T23" fmla="*/ 0 h 597"/>
                  <a:gd name="T24" fmla="*/ 0 w 475"/>
                  <a:gd name="T25" fmla="*/ 0 h 597"/>
                  <a:gd name="T26" fmla="*/ 0 w 475"/>
                  <a:gd name="T27" fmla="*/ 0 h 597"/>
                  <a:gd name="T28" fmla="*/ 0 w 475"/>
                  <a:gd name="T29" fmla="*/ 0 h 597"/>
                  <a:gd name="T30" fmla="*/ 0 w 475"/>
                  <a:gd name="T31" fmla="*/ 0 h 597"/>
                  <a:gd name="T32" fmla="*/ 0 w 475"/>
                  <a:gd name="T33" fmla="*/ 0 h 5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5" h="597">
                    <a:moveTo>
                      <a:pt x="238" y="0"/>
                    </a:moveTo>
                    <a:cubicBezTo>
                      <a:pt x="319" y="0"/>
                      <a:pt x="379" y="27"/>
                      <a:pt x="418" y="81"/>
                    </a:cubicBezTo>
                    <a:cubicBezTo>
                      <a:pt x="456" y="133"/>
                      <a:pt x="475" y="205"/>
                      <a:pt x="475" y="299"/>
                    </a:cubicBezTo>
                    <a:cubicBezTo>
                      <a:pt x="475" y="391"/>
                      <a:pt x="456" y="464"/>
                      <a:pt x="418" y="516"/>
                    </a:cubicBezTo>
                    <a:cubicBezTo>
                      <a:pt x="380" y="570"/>
                      <a:pt x="320" y="597"/>
                      <a:pt x="238" y="597"/>
                    </a:cubicBezTo>
                    <a:cubicBezTo>
                      <a:pt x="79" y="597"/>
                      <a:pt x="0" y="496"/>
                      <a:pt x="0" y="295"/>
                    </a:cubicBezTo>
                    <a:cubicBezTo>
                      <a:pt x="0" y="204"/>
                      <a:pt x="19" y="133"/>
                      <a:pt x="57" y="81"/>
                    </a:cubicBezTo>
                    <a:cubicBezTo>
                      <a:pt x="96" y="27"/>
                      <a:pt x="157" y="0"/>
                      <a:pt x="238" y="0"/>
                    </a:cubicBezTo>
                    <a:moveTo>
                      <a:pt x="238" y="59"/>
                    </a:moveTo>
                    <a:cubicBezTo>
                      <a:pt x="183" y="59"/>
                      <a:pt x="145" y="83"/>
                      <a:pt x="124" y="132"/>
                    </a:cubicBezTo>
                    <a:cubicBezTo>
                      <a:pt x="107" y="173"/>
                      <a:pt x="98" y="227"/>
                      <a:pt x="98" y="296"/>
                    </a:cubicBezTo>
                    <a:cubicBezTo>
                      <a:pt x="98" y="368"/>
                      <a:pt x="107" y="424"/>
                      <a:pt x="124" y="465"/>
                    </a:cubicBezTo>
                    <a:cubicBezTo>
                      <a:pt x="145" y="514"/>
                      <a:pt x="183" y="539"/>
                      <a:pt x="238" y="539"/>
                    </a:cubicBezTo>
                    <a:cubicBezTo>
                      <a:pt x="292" y="539"/>
                      <a:pt x="330" y="514"/>
                      <a:pt x="351" y="465"/>
                    </a:cubicBezTo>
                    <a:cubicBezTo>
                      <a:pt x="368" y="424"/>
                      <a:pt x="376" y="369"/>
                      <a:pt x="376" y="299"/>
                    </a:cubicBezTo>
                    <a:cubicBezTo>
                      <a:pt x="376" y="227"/>
                      <a:pt x="368" y="172"/>
                      <a:pt x="351" y="132"/>
                    </a:cubicBezTo>
                    <a:cubicBezTo>
                      <a:pt x="329" y="83"/>
                      <a:pt x="292"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1" name="Freeform 96"/>
              <p:cNvSpPr>
                <a:spLocks/>
              </p:cNvSpPr>
              <p:nvPr/>
            </p:nvSpPr>
            <p:spPr bwMode="gray">
              <a:xfrm>
                <a:off x="4046" y="1952"/>
                <a:ext cx="83" cy="117"/>
              </a:xfrm>
              <a:custGeom>
                <a:avLst/>
                <a:gdLst>
                  <a:gd name="T0" fmla="*/ 0 w 412"/>
                  <a:gd name="T1" fmla="*/ 0 h 581"/>
                  <a:gd name="T2" fmla="*/ 0 w 412"/>
                  <a:gd name="T3" fmla="*/ 0 h 581"/>
                  <a:gd name="T4" fmla="*/ 0 w 412"/>
                  <a:gd name="T5" fmla="*/ 0 h 581"/>
                  <a:gd name="T6" fmla="*/ 0 w 412"/>
                  <a:gd name="T7" fmla="*/ 0 h 581"/>
                  <a:gd name="T8" fmla="*/ 0 w 412"/>
                  <a:gd name="T9" fmla="*/ 0 h 581"/>
                  <a:gd name="T10" fmla="*/ 0 w 412"/>
                  <a:gd name="T11" fmla="*/ 0 h 581"/>
                  <a:gd name="T12" fmla="*/ 0 w 412"/>
                  <a:gd name="T13" fmla="*/ 0 h 581"/>
                  <a:gd name="T14" fmla="*/ 0 w 412"/>
                  <a:gd name="T15" fmla="*/ 0 h 581"/>
                  <a:gd name="T16" fmla="*/ 0 w 412"/>
                  <a:gd name="T17" fmla="*/ 0 h 581"/>
                  <a:gd name="T18" fmla="*/ 0 w 412"/>
                  <a:gd name="T19" fmla="*/ 0 h 581"/>
                  <a:gd name="T20" fmla="*/ 0 w 412"/>
                  <a:gd name="T21" fmla="*/ 0 h 581"/>
                  <a:gd name="T22" fmla="*/ 0 w 412"/>
                  <a:gd name="T23" fmla="*/ 0 h 581"/>
                  <a:gd name="T24" fmla="*/ 0 w 412"/>
                  <a:gd name="T25" fmla="*/ 0 h 581"/>
                  <a:gd name="T26" fmla="*/ 0 w 412"/>
                  <a:gd name="T27" fmla="*/ 0 h 581"/>
                  <a:gd name="T28" fmla="*/ 0 w 412"/>
                  <a:gd name="T29" fmla="*/ 0 h 5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12" h="581">
                    <a:moveTo>
                      <a:pt x="0" y="0"/>
                    </a:moveTo>
                    <a:cubicBezTo>
                      <a:pt x="96" y="0"/>
                      <a:pt x="96" y="0"/>
                      <a:pt x="96" y="0"/>
                    </a:cubicBezTo>
                    <a:cubicBezTo>
                      <a:pt x="96" y="349"/>
                      <a:pt x="96" y="349"/>
                      <a:pt x="96" y="349"/>
                    </a:cubicBezTo>
                    <a:cubicBezTo>
                      <a:pt x="96" y="413"/>
                      <a:pt x="102" y="456"/>
                      <a:pt x="114" y="477"/>
                    </a:cubicBezTo>
                    <a:cubicBezTo>
                      <a:pt x="123" y="495"/>
                      <a:pt x="136" y="507"/>
                      <a:pt x="154" y="514"/>
                    </a:cubicBezTo>
                    <a:cubicBezTo>
                      <a:pt x="168" y="520"/>
                      <a:pt x="189" y="523"/>
                      <a:pt x="216" y="523"/>
                    </a:cubicBezTo>
                    <a:cubicBezTo>
                      <a:pt x="248" y="523"/>
                      <a:pt x="281" y="518"/>
                      <a:pt x="316" y="508"/>
                    </a:cubicBezTo>
                    <a:cubicBezTo>
                      <a:pt x="316" y="0"/>
                      <a:pt x="316" y="0"/>
                      <a:pt x="316" y="0"/>
                    </a:cubicBezTo>
                    <a:cubicBezTo>
                      <a:pt x="412" y="0"/>
                      <a:pt x="412" y="0"/>
                      <a:pt x="412" y="0"/>
                    </a:cubicBezTo>
                    <a:cubicBezTo>
                      <a:pt x="412" y="556"/>
                      <a:pt x="412" y="556"/>
                      <a:pt x="412" y="556"/>
                    </a:cubicBezTo>
                    <a:cubicBezTo>
                      <a:pt x="341" y="573"/>
                      <a:pt x="273" y="581"/>
                      <a:pt x="210" y="581"/>
                    </a:cubicBezTo>
                    <a:cubicBezTo>
                      <a:pt x="146" y="581"/>
                      <a:pt x="98" y="571"/>
                      <a:pt x="67" y="551"/>
                    </a:cubicBezTo>
                    <a:cubicBezTo>
                      <a:pt x="32" y="528"/>
                      <a:pt x="11" y="493"/>
                      <a:pt x="4" y="445"/>
                    </a:cubicBezTo>
                    <a:cubicBezTo>
                      <a:pt x="1" y="422"/>
                      <a:pt x="0" y="393"/>
                      <a:pt x="0" y="35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2" name="Freeform 97"/>
              <p:cNvSpPr>
                <a:spLocks/>
              </p:cNvSpPr>
              <p:nvPr/>
            </p:nvSpPr>
            <p:spPr bwMode="gray">
              <a:xfrm>
                <a:off x="2581" y="858"/>
                <a:ext cx="372" cy="287"/>
              </a:xfrm>
              <a:custGeom>
                <a:avLst/>
                <a:gdLst>
                  <a:gd name="T0" fmla="*/ 0 w 1858"/>
                  <a:gd name="T1" fmla="*/ 0 h 1434"/>
                  <a:gd name="T2" fmla="*/ 0 w 1858"/>
                  <a:gd name="T3" fmla="*/ 0 h 1434"/>
                  <a:gd name="T4" fmla="*/ 0 w 1858"/>
                  <a:gd name="T5" fmla="*/ 0 h 1434"/>
                  <a:gd name="T6" fmla="*/ 0 w 1858"/>
                  <a:gd name="T7" fmla="*/ 0 h 1434"/>
                  <a:gd name="T8" fmla="*/ 0 w 1858"/>
                  <a:gd name="T9" fmla="*/ 0 h 1434"/>
                  <a:gd name="T10" fmla="*/ 0 w 1858"/>
                  <a:gd name="T11" fmla="*/ 0 h 1434"/>
                  <a:gd name="T12" fmla="*/ 0 w 1858"/>
                  <a:gd name="T13" fmla="*/ 0 h 1434"/>
                  <a:gd name="T14" fmla="*/ 0 w 1858"/>
                  <a:gd name="T15" fmla="*/ 0 h 1434"/>
                  <a:gd name="T16" fmla="*/ 0 w 1858"/>
                  <a:gd name="T17" fmla="*/ 0 h 1434"/>
                  <a:gd name="T18" fmla="*/ 0 w 1858"/>
                  <a:gd name="T19" fmla="*/ 0 h 1434"/>
                  <a:gd name="T20" fmla="*/ 0 w 1858"/>
                  <a:gd name="T21" fmla="*/ 0 h 1434"/>
                  <a:gd name="T22" fmla="*/ 0 w 1858"/>
                  <a:gd name="T23" fmla="*/ 0 h 1434"/>
                  <a:gd name="T24" fmla="*/ 0 w 1858"/>
                  <a:gd name="T25" fmla="*/ 0 h 1434"/>
                  <a:gd name="T26" fmla="*/ 1 w 1858"/>
                  <a:gd name="T27" fmla="*/ 0 h 1434"/>
                  <a:gd name="T28" fmla="*/ 0 w 1858"/>
                  <a:gd name="T29" fmla="*/ 0 h 1434"/>
                  <a:gd name="T30" fmla="*/ 0 w 1858"/>
                  <a:gd name="T31" fmla="*/ 0 h 1434"/>
                  <a:gd name="T32" fmla="*/ 0 w 1858"/>
                  <a:gd name="T33" fmla="*/ 0 h 1434"/>
                  <a:gd name="T34" fmla="*/ 0 w 1858"/>
                  <a:gd name="T35" fmla="*/ 0 h 1434"/>
                  <a:gd name="T36" fmla="*/ 1 w 1858"/>
                  <a:gd name="T37" fmla="*/ 0 h 1434"/>
                  <a:gd name="T38" fmla="*/ 0 w 1858"/>
                  <a:gd name="T39" fmla="*/ 0 h 1434"/>
                  <a:gd name="T40" fmla="*/ 0 w 1858"/>
                  <a:gd name="T41" fmla="*/ 0 h 1434"/>
                  <a:gd name="T42" fmla="*/ 0 w 1858"/>
                  <a:gd name="T43" fmla="*/ 0 h 14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58" h="1434">
                    <a:moveTo>
                      <a:pt x="755" y="601"/>
                    </a:moveTo>
                    <a:cubicBezTo>
                      <a:pt x="687" y="541"/>
                      <a:pt x="578" y="505"/>
                      <a:pt x="470" y="505"/>
                    </a:cubicBezTo>
                    <a:cubicBezTo>
                      <a:pt x="212" y="504"/>
                      <a:pt x="2" y="707"/>
                      <a:pt x="1" y="970"/>
                    </a:cubicBezTo>
                    <a:cubicBezTo>
                      <a:pt x="0" y="1228"/>
                      <a:pt x="212" y="1433"/>
                      <a:pt x="470" y="1433"/>
                    </a:cubicBezTo>
                    <a:cubicBezTo>
                      <a:pt x="615" y="1434"/>
                      <a:pt x="741" y="1375"/>
                      <a:pt x="827" y="1272"/>
                    </a:cubicBezTo>
                    <a:cubicBezTo>
                      <a:pt x="827" y="1015"/>
                      <a:pt x="827" y="1015"/>
                      <a:pt x="827" y="1015"/>
                    </a:cubicBezTo>
                    <a:cubicBezTo>
                      <a:pt x="781" y="1095"/>
                      <a:pt x="689" y="1197"/>
                      <a:pt x="605" y="1232"/>
                    </a:cubicBezTo>
                    <a:cubicBezTo>
                      <a:pt x="563" y="1249"/>
                      <a:pt x="520" y="1260"/>
                      <a:pt x="470" y="1260"/>
                    </a:cubicBezTo>
                    <a:cubicBezTo>
                      <a:pt x="309" y="1260"/>
                      <a:pt x="176" y="1135"/>
                      <a:pt x="176" y="970"/>
                    </a:cubicBezTo>
                    <a:cubicBezTo>
                      <a:pt x="176" y="818"/>
                      <a:pt x="299" y="677"/>
                      <a:pt x="470" y="678"/>
                    </a:cubicBezTo>
                    <a:cubicBezTo>
                      <a:pt x="551" y="678"/>
                      <a:pt x="623" y="711"/>
                      <a:pt x="676" y="763"/>
                    </a:cubicBezTo>
                    <a:cubicBezTo>
                      <a:pt x="732" y="817"/>
                      <a:pt x="818" y="929"/>
                      <a:pt x="859" y="973"/>
                    </a:cubicBezTo>
                    <a:cubicBezTo>
                      <a:pt x="964" y="1086"/>
                      <a:pt x="1115" y="1157"/>
                      <a:pt x="1281" y="1157"/>
                    </a:cubicBezTo>
                    <a:cubicBezTo>
                      <a:pt x="1599" y="1158"/>
                      <a:pt x="1858" y="900"/>
                      <a:pt x="1858" y="582"/>
                    </a:cubicBezTo>
                    <a:cubicBezTo>
                      <a:pt x="1858" y="264"/>
                      <a:pt x="1599" y="0"/>
                      <a:pt x="1281" y="0"/>
                    </a:cubicBezTo>
                    <a:cubicBezTo>
                      <a:pt x="1096" y="0"/>
                      <a:pt x="933" y="96"/>
                      <a:pt x="827" y="231"/>
                    </a:cubicBezTo>
                    <a:cubicBezTo>
                      <a:pt x="827" y="577"/>
                      <a:pt x="827" y="577"/>
                      <a:pt x="827" y="577"/>
                    </a:cubicBezTo>
                    <a:cubicBezTo>
                      <a:pt x="908" y="358"/>
                      <a:pt x="1053" y="182"/>
                      <a:pt x="1281" y="182"/>
                    </a:cubicBezTo>
                    <a:cubicBezTo>
                      <a:pt x="1500" y="182"/>
                      <a:pt x="1677" y="363"/>
                      <a:pt x="1677" y="582"/>
                    </a:cubicBezTo>
                    <a:cubicBezTo>
                      <a:pt x="1676" y="801"/>
                      <a:pt x="1500" y="979"/>
                      <a:pt x="1281" y="978"/>
                    </a:cubicBezTo>
                    <a:cubicBezTo>
                      <a:pt x="1183" y="978"/>
                      <a:pt x="1093" y="942"/>
                      <a:pt x="1024" y="884"/>
                    </a:cubicBezTo>
                    <a:cubicBezTo>
                      <a:pt x="938" y="817"/>
                      <a:pt x="843" y="675"/>
                      <a:pt x="755" y="60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3" name="Freeform 98"/>
              <p:cNvSpPr>
                <a:spLocks/>
              </p:cNvSpPr>
              <p:nvPr/>
            </p:nvSpPr>
            <p:spPr bwMode="gray">
              <a:xfrm>
                <a:off x="1974" y="1170"/>
                <a:ext cx="256" cy="417"/>
              </a:xfrm>
              <a:custGeom>
                <a:avLst/>
                <a:gdLst>
                  <a:gd name="T0" fmla="*/ 0 w 1276"/>
                  <a:gd name="T1" fmla="*/ 0 h 2083"/>
                  <a:gd name="T2" fmla="*/ 0 w 1276"/>
                  <a:gd name="T3" fmla="*/ 0 h 2083"/>
                  <a:gd name="T4" fmla="*/ 0 w 1276"/>
                  <a:gd name="T5" fmla="*/ 0 h 2083"/>
                  <a:gd name="T6" fmla="*/ 0 w 1276"/>
                  <a:gd name="T7" fmla="*/ 0 h 2083"/>
                  <a:gd name="T8" fmla="*/ 0 w 1276"/>
                  <a:gd name="T9" fmla="*/ 0 h 2083"/>
                  <a:gd name="T10" fmla="*/ 0 w 1276"/>
                  <a:gd name="T11" fmla="*/ 0 h 2083"/>
                  <a:gd name="T12" fmla="*/ 0 w 1276"/>
                  <a:gd name="T13" fmla="*/ 0 h 2083"/>
                  <a:gd name="T14" fmla="*/ 0 w 1276"/>
                  <a:gd name="T15" fmla="*/ 0 h 2083"/>
                  <a:gd name="T16" fmla="*/ 0 w 1276"/>
                  <a:gd name="T17" fmla="*/ 0 h 2083"/>
                  <a:gd name="T18" fmla="*/ 0 w 1276"/>
                  <a:gd name="T19" fmla="*/ 0 h 2083"/>
                  <a:gd name="T20" fmla="*/ 0 w 1276"/>
                  <a:gd name="T21" fmla="*/ 1 h 2083"/>
                  <a:gd name="T22" fmla="*/ 0 w 1276"/>
                  <a:gd name="T23" fmla="*/ 1 h 2083"/>
                  <a:gd name="T24" fmla="*/ 0 w 1276"/>
                  <a:gd name="T25" fmla="*/ 1 h 2083"/>
                  <a:gd name="T26" fmla="*/ 0 w 1276"/>
                  <a:gd name="T27" fmla="*/ 1 h 2083"/>
                  <a:gd name="T28" fmla="*/ 0 w 1276"/>
                  <a:gd name="T29" fmla="*/ 0 h 2083"/>
                  <a:gd name="T30" fmla="*/ 0 w 1276"/>
                  <a:gd name="T31" fmla="*/ 0 h 208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76" h="2083">
                    <a:moveTo>
                      <a:pt x="0" y="0"/>
                    </a:moveTo>
                    <a:cubicBezTo>
                      <a:pt x="1276" y="0"/>
                      <a:pt x="1276" y="0"/>
                      <a:pt x="1276" y="0"/>
                    </a:cubicBezTo>
                    <a:cubicBezTo>
                      <a:pt x="1276" y="355"/>
                      <a:pt x="1276" y="355"/>
                      <a:pt x="1276" y="355"/>
                    </a:cubicBezTo>
                    <a:cubicBezTo>
                      <a:pt x="1276" y="355"/>
                      <a:pt x="1210" y="215"/>
                      <a:pt x="1072" y="215"/>
                    </a:cubicBezTo>
                    <a:cubicBezTo>
                      <a:pt x="482" y="215"/>
                      <a:pt x="482" y="215"/>
                      <a:pt x="482" y="215"/>
                    </a:cubicBezTo>
                    <a:cubicBezTo>
                      <a:pt x="482" y="828"/>
                      <a:pt x="482" y="828"/>
                      <a:pt x="482" y="828"/>
                    </a:cubicBezTo>
                    <a:cubicBezTo>
                      <a:pt x="1122" y="828"/>
                      <a:pt x="1122" y="828"/>
                      <a:pt x="1122" y="828"/>
                    </a:cubicBezTo>
                    <a:cubicBezTo>
                      <a:pt x="1122" y="1153"/>
                      <a:pt x="1122" y="1153"/>
                      <a:pt x="1122" y="1153"/>
                    </a:cubicBezTo>
                    <a:cubicBezTo>
                      <a:pt x="1122" y="1153"/>
                      <a:pt x="1101" y="1049"/>
                      <a:pt x="947" y="1049"/>
                    </a:cubicBezTo>
                    <a:cubicBezTo>
                      <a:pt x="482" y="1049"/>
                      <a:pt x="482" y="1049"/>
                      <a:pt x="482" y="1049"/>
                    </a:cubicBezTo>
                    <a:cubicBezTo>
                      <a:pt x="482" y="1886"/>
                      <a:pt x="482" y="1886"/>
                      <a:pt x="482" y="1886"/>
                    </a:cubicBezTo>
                    <a:cubicBezTo>
                      <a:pt x="482" y="2010"/>
                      <a:pt x="616" y="2083"/>
                      <a:pt x="616" y="2083"/>
                    </a:cubicBezTo>
                    <a:cubicBezTo>
                      <a:pt x="9" y="2083"/>
                      <a:pt x="9" y="2083"/>
                      <a:pt x="9" y="2083"/>
                    </a:cubicBezTo>
                    <a:cubicBezTo>
                      <a:pt x="9" y="2083"/>
                      <a:pt x="136" y="2019"/>
                      <a:pt x="136" y="1886"/>
                    </a:cubicBezTo>
                    <a:cubicBezTo>
                      <a:pt x="136" y="219"/>
                      <a:pt x="136" y="219"/>
                      <a:pt x="136" y="219"/>
                    </a:cubicBezTo>
                    <a:cubicBezTo>
                      <a:pt x="136" y="7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4" name="Freeform 99"/>
              <p:cNvSpPr>
                <a:spLocks/>
              </p:cNvSpPr>
              <p:nvPr/>
            </p:nvSpPr>
            <p:spPr bwMode="gray">
              <a:xfrm>
                <a:off x="2577" y="1171"/>
                <a:ext cx="169" cy="581"/>
              </a:xfrm>
              <a:custGeom>
                <a:avLst/>
                <a:gdLst>
                  <a:gd name="T0" fmla="*/ 0 w 842"/>
                  <a:gd name="T1" fmla="*/ 0 h 2904"/>
                  <a:gd name="T2" fmla="*/ 0 w 842"/>
                  <a:gd name="T3" fmla="*/ 0 h 2904"/>
                  <a:gd name="T4" fmla="*/ 0 w 842"/>
                  <a:gd name="T5" fmla="*/ 0 h 2904"/>
                  <a:gd name="T6" fmla="*/ 0 w 842"/>
                  <a:gd name="T7" fmla="*/ 1 h 2904"/>
                  <a:gd name="T8" fmla="*/ 0 w 842"/>
                  <a:gd name="T9" fmla="*/ 1 h 2904"/>
                  <a:gd name="T10" fmla="*/ 0 w 842"/>
                  <a:gd name="T11" fmla="*/ 1 h 2904"/>
                  <a:gd name="T12" fmla="*/ 0 w 842"/>
                  <a:gd name="T13" fmla="*/ 0 h 2904"/>
                  <a:gd name="T14" fmla="*/ 0 w 842"/>
                  <a:gd name="T15" fmla="*/ 0 h 29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2" h="2904">
                    <a:moveTo>
                      <a:pt x="193" y="0"/>
                    </a:moveTo>
                    <a:cubicBezTo>
                      <a:pt x="842" y="0"/>
                      <a:pt x="842" y="0"/>
                      <a:pt x="842" y="0"/>
                    </a:cubicBezTo>
                    <a:cubicBezTo>
                      <a:pt x="842" y="0"/>
                      <a:pt x="697" y="69"/>
                      <a:pt x="697" y="181"/>
                    </a:cubicBezTo>
                    <a:cubicBezTo>
                      <a:pt x="697" y="2135"/>
                      <a:pt x="697" y="2135"/>
                      <a:pt x="697" y="2135"/>
                    </a:cubicBezTo>
                    <a:cubicBezTo>
                      <a:pt x="697" y="2796"/>
                      <a:pt x="34" y="2904"/>
                      <a:pt x="0" y="2902"/>
                    </a:cubicBezTo>
                    <a:cubicBezTo>
                      <a:pt x="56" y="2866"/>
                      <a:pt x="331" y="2631"/>
                      <a:pt x="332" y="2135"/>
                    </a:cubicBezTo>
                    <a:cubicBezTo>
                      <a:pt x="332" y="181"/>
                      <a:pt x="332" y="181"/>
                      <a:pt x="332" y="181"/>
                    </a:cubicBezTo>
                    <a:cubicBezTo>
                      <a:pt x="333" y="76"/>
                      <a:pt x="193" y="0"/>
                      <a:pt x="193"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5" name="Freeform 100"/>
              <p:cNvSpPr>
                <a:spLocks/>
              </p:cNvSpPr>
              <p:nvPr/>
            </p:nvSpPr>
            <p:spPr bwMode="gray">
              <a:xfrm>
                <a:off x="2764" y="1171"/>
                <a:ext cx="130" cy="417"/>
              </a:xfrm>
              <a:custGeom>
                <a:avLst/>
                <a:gdLst>
                  <a:gd name="T0" fmla="*/ 0 w 651"/>
                  <a:gd name="T1" fmla="*/ 0 h 2084"/>
                  <a:gd name="T2" fmla="*/ 0 w 651"/>
                  <a:gd name="T3" fmla="*/ 0 h 2084"/>
                  <a:gd name="T4" fmla="*/ 0 w 651"/>
                  <a:gd name="T5" fmla="*/ 0 h 2084"/>
                  <a:gd name="T6" fmla="*/ 0 w 651"/>
                  <a:gd name="T7" fmla="*/ 1 h 2084"/>
                  <a:gd name="T8" fmla="*/ 0 w 651"/>
                  <a:gd name="T9" fmla="*/ 1 h 2084"/>
                  <a:gd name="T10" fmla="*/ 0 w 651"/>
                  <a:gd name="T11" fmla="*/ 1 h 2084"/>
                  <a:gd name="T12" fmla="*/ 0 w 651"/>
                  <a:gd name="T13" fmla="*/ 1 h 2084"/>
                  <a:gd name="T14" fmla="*/ 0 w 651"/>
                  <a:gd name="T15" fmla="*/ 0 h 2084"/>
                  <a:gd name="T16" fmla="*/ 0 w 651"/>
                  <a:gd name="T17" fmla="*/ 0 h 20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1" h="2084">
                    <a:moveTo>
                      <a:pt x="0" y="0"/>
                    </a:moveTo>
                    <a:cubicBezTo>
                      <a:pt x="651" y="0"/>
                      <a:pt x="651" y="0"/>
                      <a:pt x="651" y="0"/>
                    </a:cubicBezTo>
                    <a:cubicBezTo>
                      <a:pt x="651" y="0"/>
                      <a:pt x="507" y="69"/>
                      <a:pt x="507" y="184"/>
                    </a:cubicBezTo>
                    <a:cubicBezTo>
                      <a:pt x="507" y="1886"/>
                      <a:pt x="507" y="1886"/>
                      <a:pt x="507" y="1886"/>
                    </a:cubicBezTo>
                    <a:cubicBezTo>
                      <a:pt x="507" y="2008"/>
                      <a:pt x="651" y="2084"/>
                      <a:pt x="651" y="2084"/>
                    </a:cubicBezTo>
                    <a:cubicBezTo>
                      <a:pt x="0" y="2084"/>
                      <a:pt x="0" y="2084"/>
                      <a:pt x="0" y="2084"/>
                    </a:cubicBezTo>
                    <a:cubicBezTo>
                      <a:pt x="0" y="2084"/>
                      <a:pt x="145" y="2008"/>
                      <a:pt x="145" y="1886"/>
                    </a:cubicBezTo>
                    <a:cubicBezTo>
                      <a:pt x="145" y="184"/>
                      <a:pt x="145" y="184"/>
                      <a:pt x="145" y="184"/>
                    </a:cubicBezTo>
                    <a:cubicBezTo>
                      <a:pt x="145" y="6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6" name="Freeform 101"/>
              <p:cNvSpPr>
                <a:spLocks/>
              </p:cNvSpPr>
              <p:nvPr/>
            </p:nvSpPr>
            <p:spPr bwMode="gray">
              <a:xfrm>
                <a:off x="2895" y="1171"/>
                <a:ext cx="312" cy="417"/>
              </a:xfrm>
              <a:custGeom>
                <a:avLst/>
                <a:gdLst>
                  <a:gd name="T0" fmla="*/ 0 w 1559"/>
                  <a:gd name="T1" fmla="*/ 0 h 2083"/>
                  <a:gd name="T2" fmla="*/ 0 w 1559"/>
                  <a:gd name="T3" fmla="*/ 0 h 2083"/>
                  <a:gd name="T4" fmla="*/ 0 w 1559"/>
                  <a:gd name="T5" fmla="*/ 0 h 2083"/>
                  <a:gd name="T6" fmla="*/ 0 w 1559"/>
                  <a:gd name="T7" fmla="*/ 0 h 2083"/>
                  <a:gd name="T8" fmla="*/ 0 w 1559"/>
                  <a:gd name="T9" fmla="*/ 0 h 2083"/>
                  <a:gd name="T10" fmla="*/ 0 w 1559"/>
                  <a:gd name="T11" fmla="*/ 1 h 2083"/>
                  <a:gd name="T12" fmla="*/ 0 w 1559"/>
                  <a:gd name="T13" fmla="*/ 1 h 2083"/>
                  <a:gd name="T14" fmla="*/ 0 w 1559"/>
                  <a:gd name="T15" fmla="*/ 1 h 2083"/>
                  <a:gd name="T16" fmla="*/ 0 w 1559"/>
                  <a:gd name="T17" fmla="*/ 1 h 2083"/>
                  <a:gd name="T18" fmla="*/ 0 w 1559"/>
                  <a:gd name="T19" fmla="*/ 0 h 2083"/>
                  <a:gd name="T20" fmla="*/ 0 w 1559"/>
                  <a:gd name="T21" fmla="*/ 0 h 2083"/>
                  <a:gd name="T22" fmla="*/ 0 w 1559"/>
                  <a:gd name="T23" fmla="*/ 0 h 2083"/>
                  <a:gd name="T24" fmla="*/ 0 w 1559"/>
                  <a:gd name="T25" fmla="*/ 0 h 20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9" h="2083">
                    <a:moveTo>
                      <a:pt x="127" y="0"/>
                    </a:moveTo>
                    <a:cubicBezTo>
                      <a:pt x="1559" y="0"/>
                      <a:pt x="1559" y="0"/>
                      <a:pt x="1559" y="0"/>
                    </a:cubicBezTo>
                    <a:cubicBezTo>
                      <a:pt x="1438" y="378"/>
                      <a:pt x="1438" y="378"/>
                      <a:pt x="1438" y="378"/>
                    </a:cubicBezTo>
                    <a:cubicBezTo>
                      <a:pt x="1438" y="378"/>
                      <a:pt x="1401" y="219"/>
                      <a:pt x="1263" y="219"/>
                    </a:cubicBezTo>
                    <a:cubicBezTo>
                      <a:pt x="966" y="219"/>
                      <a:pt x="966" y="219"/>
                      <a:pt x="966" y="219"/>
                    </a:cubicBezTo>
                    <a:cubicBezTo>
                      <a:pt x="966" y="1886"/>
                      <a:pt x="966" y="1886"/>
                      <a:pt x="966" y="1886"/>
                    </a:cubicBezTo>
                    <a:cubicBezTo>
                      <a:pt x="966" y="1991"/>
                      <a:pt x="1106" y="2083"/>
                      <a:pt x="1106" y="2083"/>
                    </a:cubicBezTo>
                    <a:cubicBezTo>
                      <a:pt x="468" y="2083"/>
                      <a:pt x="468" y="2083"/>
                      <a:pt x="468" y="2083"/>
                    </a:cubicBezTo>
                    <a:cubicBezTo>
                      <a:pt x="468" y="2083"/>
                      <a:pt x="606" y="2000"/>
                      <a:pt x="606" y="1886"/>
                    </a:cubicBezTo>
                    <a:cubicBezTo>
                      <a:pt x="606" y="219"/>
                      <a:pt x="606" y="219"/>
                      <a:pt x="606" y="219"/>
                    </a:cubicBezTo>
                    <a:cubicBezTo>
                      <a:pt x="248" y="219"/>
                      <a:pt x="248" y="219"/>
                      <a:pt x="248" y="219"/>
                    </a:cubicBezTo>
                    <a:cubicBezTo>
                      <a:pt x="146" y="219"/>
                      <a:pt x="0" y="410"/>
                      <a:pt x="0" y="410"/>
                    </a:cubicBezTo>
                    <a:lnTo>
                      <a:pt x="12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7" name="Freeform 102"/>
              <p:cNvSpPr>
                <a:spLocks/>
              </p:cNvSpPr>
              <p:nvPr/>
            </p:nvSpPr>
            <p:spPr bwMode="gray">
              <a:xfrm>
                <a:off x="3462" y="1171"/>
                <a:ext cx="349" cy="423"/>
              </a:xfrm>
              <a:custGeom>
                <a:avLst/>
                <a:gdLst>
                  <a:gd name="T0" fmla="*/ 0 w 1743"/>
                  <a:gd name="T1" fmla="*/ 0 h 2115"/>
                  <a:gd name="T2" fmla="*/ 1 w 1743"/>
                  <a:gd name="T3" fmla="*/ 0 h 2115"/>
                  <a:gd name="T4" fmla="*/ 1 w 1743"/>
                  <a:gd name="T5" fmla="*/ 0 h 2115"/>
                  <a:gd name="T6" fmla="*/ 1 w 1743"/>
                  <a:gd name="T7" fmla="*/ 0 h 2115"/>
                  <a:gd name="T8" fmla="*/ 0 w 1743"/>
                  <a:gd name="T9" fmla="*/ 1 h 2115"/>
                  <a:gd name="T10" fmla="*/ 0 w 1743"/>
                  <a:gd name="T11" fmla="*/ 0 h 2115"/>
                  <a:gd name="T12" fmla="*/ 0 w 1743"/>
                  <a:gd name="T13" fmla="*/ 0 h 2115"/>
                  <a:gd name="T14" fmla="*/ 0 w 1743"/>
                  <a:gd name="T15" fmla="*/ 0 h 2115"/>
                  <a:gd name="T16" fmla="*/ 0 w 1743"/>
                  <a:gd name="T17" fmla="*/ 0 h 2115"/>
                  <a:gd name="T18" fmla="*/ 0 w 1743"/>
                  <a:gd name="T19" fmla="*/ 0 h 2115"/>
                  <a:gd name="T20" fmla="*/ 0 w 1743"/>
                  <a:gd name="T21" fmla="*/ 0 h 2115"/>
                  <a:gd name="T22" fmla="*/ 0 w 1743"/>
                  <a:gd name="T23" fmla="*/ 1 h 2115"/>
                  <a:gd name="T24" fmla="*/ 0 w 1743"/>
                  <a:gd name="T25" fmla="*/ 0 h 2115"/>
                  <a:gd name="T26" fmla="*/ 0 w 1743"/>
                  <a:gd name="T27" fmla="*/ 0 h 2115"/>
                  <a:gd name="T28" fmla="*/ 0 w 1743"/>
                  <a:gd name="T29" fmla="*/ 0 h 21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3" h="2115">
                    <a:moveTo>
                      <a:pt x="1116" y="0"/>
                    </a:moveTo>
                    <a:cubicBezTo>
                      <a:pt x="1743" y="0"/>
                      <a:pt x="1743" y="0"/>
                      <a:pt x="1743" y="0"/>
                    </a:cubicBezTo>
                    <a:cubicBezTo>
                      <a:pt x="1743" y="0"/>
                      <a:pt x="1609" y="71"/>
                      <a:pt x="1609" y="184"/>
                    </a:cubicBezTo>
                    <a:cubicBezTo>
                      <a:pt x="1609" y="1445"/>
                      <a:pt x="1609" y="1445"/>
                      <a:pt x="1609" y="1445"/>
                    </a:cubicBezTo>
                    <a:cubicBezTo>
                      <a:pt x="1608" y="1957"/>
                      <a:pt x="1183" y="2115"/>
                      <a:pt x="889" y="2115"/>
                    </a:cubicBezTo>
                    <a:cubicBezTo>
                      <a:pt x="596" y="2115"/>
                      <a:pt x="138" y="1955"/>
                      <a:pt x="138" y="1445"/>
                    </a:cubicBezTo>
                    <a:cubicBezTo>
                      <a:pt x="138" y="184"/>
                      <a:pt x="138" y="184"/>
                      <a:pt x="138" y="184"/>
                    </a:cubicBezTo>
                    <a:cubicBezTo>
                      <a:pt x="139" y="71"/>
                      <a:pt x="0" y="0"/>
                      <a:pt x="0" y="0"/>
                    </a:cubicBezTo>
                    <a:cubicBezTo>
                      <a:pt x="645" y="0"/>
                      <a:pt x="645" y="0"/>
                      <a:pt x="645" y="0"/>
                    </a:cubicBezTo>
                    <a:cubicBezTo>
                      <a:pt x="645" y="0"/>
                      <a:pt x="502" y="69"/>
                      <a:pt x="502" y="184"/>
                    </a:cubicBezTo>
                    <a:cubicBezTo>
                      <a:pt x="502" y="1445"/>
                      <a:pt x="502" y="1445"/>
                      <a:pt x="502" y="1445"/>
                    </a:cubicBezTo>
                    <a:cubicBezTo>
                      <a:pt x="502" y="1714"/>
                      <a:pt x="680" y="1890"/>
                      <a:pt x="889" y="1890"/>
                    </a:cubicBezTo>
                    <a:cubicBezTo>
                      <a:pt x="1098" y="1890"/>
                      <a:pt x="1257" y="1707"/>
                      <a:pt x="1258" y="1445"/>
                    </a:cubicBezTo>
                    <a:cubicBezTo>
                      <a:pt x="1258" y="184"/>
                      <a:pt x="1258" y="184"/>
                      <a:pt x="1258" y="184"/>
                    </a:cubicBezTo>
                    <a:cubicBezTo>
                      <a:pt x="1258" y="71"/>
                      <a:pt x="1116" y="0"/>
                      <a:pt x="111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8" name="Freeform 103"/>
              <p:cNvSpPr>
                <a:spLocks/>
              </p:cNvSpPr>
              <p:nvPr/>
            </p:nvSpPr>
            <p:spPr bwMode="gray">
              <a:xfrm>
                <a:off x="2241" y="1171"/>
                <a:ext cx="352" cy="424"/>
              </a:xfrm>
              <a:custGeom>
                <a:avLst/>
                <a:gdLst>
                  <a:gd name="T0" fmla="*/ 0 w 1760"/>
                  <a:gd name="T1" fmla="*/ 0 h 2120"/>
                  <a:gd name="T2" fmla="*/ 1 w 1760"/>
                  <a:gd name="T3" fmla="*/ 0 h 2120"/>
                  <a:gd name="T4" fmla="*/ 1 w 1760"/>
                  <a:gd name="T5" fmla="*/ 0 h 2120"/>
                  <a:gd name="T6" fmla="*/ 1 w 1760"/>
                  <a:gd name="T7" fmla="*/ 0 h 2120"/>
                  <a:gd name="T8" fmla="*/ 0 w 1760"/>
                  <a:gd name="T9" fmla="*/ 1 h 2120"/>
                  <a:gd name="T10" fmla="*/ 0 w 1760"/>
                  <a:gd name="T11" fmla="*/ 0 h 2120"/>
                  <a:gd name="T12" fmla="*/ 0 w 1760"/>
                  <a:gd name="T13" fmla="*/ 0 h 2120"/>
                  <a:gd name="T14" fmla="*/ 0 w 1760"/>
                  <a:gd name="T15" fmla="*/ 0 h 2120"/>
                  <a:gd name="T16" fmla="*/ 0 w 1760"/>
                  <a:gd name="T17" fmla="*/ 0 h 2120"/>
                  <a:gd name="T18" fmla="*/ 0 w 1760"/>
                  <a:gd name="T19" fmla="*/ 0 h 2120"/>
                  <a:gd name="T20" fmla="*/ 0 w 1760"/>
                  <a:gd name="T21" fmla="*/ 0 h 2120"/>
                  <a:gd name="T22" fmla="*/ 0 w 1760"/>
                  <a:gd name="T23" fmla="*/ 1 h 2120"/>
                  <a:gd name="T24" fmla="*/ 0 w 1760"/>
                  <a:gd name="T25" fmla="*/ 0 h 2120"/>
                  <a:gd name="T26" fmla="*/ 0 w 1760"/>
                  <a:gd name="T27" fmla="*/ 0 h 2120"/>
                  <a:gd name="T28" fmla="*/ 0 w 1760"/>
                  <a:gd name="T29" fmla="*/ 0 h 2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0" h="2120">
                    <a:moveTo>
                      <a:pt x="1122" y="0"/>
                    </a:moveTo>
                    <a:cubicBezTo>
                      <a:pt x="1760" y="0"/>
                      <a:pt x="1760" y="0"/>
                      <a:pt x="1760" y="0"/>
                    </a:cubicBezTo>
                    <a:cubicBezTo>
                      <a:pt x="1760" y="0"/>
                      <a:pt x="1625" y="74"/>
                      <a:pt x="1625" y="186"/>
                    </a:cubicBezTo>
                    <a:cubicBezTo>
                      <a:pt x="1625" y="186"/>
                      <a:pt x="1624" y="1444"/>
                      <a:pt x="1624" y="1444"/>
                    </a:cubicBezTo>
                    <a:cubicBezTo>
                      <a:pt x="1624" y="1959"/>
                      <a:pt x="1179" y="2120"/>
                      <a:pt x="882" y="2120"/>
                    </a:cubicBezTo>
                    <a:cubicBezTo>
                      <a:pt x="589" y="2120"/>
                      <a:pt x="131" y="1956"/>
                      <a:pt x="131" y="1444"/>
                    </a:cubicBezTo>
                    <a:cubicBezTo>
                      <a:pt x="130" y="186"/>
                      <a:pt x="130" y="186"/>
                      <a:pt x="130" y="186"/>
                    </a:cubicBezTo>
                    <a:cubicBezTo>
                      <a:pt x="130" y="73"/>
                      <a:pt x="0" y="0"/>
                      <a:pt x="0" y="0"/>
                    </a:cubicBezTo>
                    <a:cubicBezTo>
                      <a:pt x="645" y="0"/>
                      <a:pt x="645" y="0"/>
                      <a:pt x="645" y="0"/>
                    </a:cubicBezTo>
                    <a:cubicBezTo>
                      <a:pt x="645" y="0"/>
                      <a:pt x="496" y="73"/>
                      <a:pt x="496" y="186"/>
                    </a:cubicBezTo>
                    <a:cubicBezTo>
                      <a:pt x="495" y="1444"/>
                      <a:pt x="495" y="1444"/>
                      <a:pt x="495" y="1444"/>
                    </a:cubicBezTo>
                    <a:cubicBezTo>
                      <a:pt x="495" y="1710"/>
                      <a:pt x="673" y="1894"/>
                      <a:pt x="882" y="1895"/>
                    </a:cubicBezTo>
                    <a:cubicBezTo>
                      <a:pt x="1091" y="1896"/>
                      <a:pt x="1258" y="1708"/>
                      <a:pt x="1258" y="1444"/>
                    </a:cubicBezTo>
                    <a:cubicBezTo>
                      <a:pt x="1259" y="186"/>
                      <a:pt x="1259" y="186"/>
                      <a:pt x="1259" y="186"/>
                    </a:cubicBezTo>
                    <a:cubicBezTo>
                      <a:pt x="1259" y="73"/>
                      <a:pt x="1122" y="0"/>
                      <a:pt x="112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39" name="Freeform 104"/>
              <p:cNvSpPr>
                <a:spLocks/>
              </p:cNvSpPr>
              <p:nvPr/>
            </p:nvSpPr>
            <p:spPr bwMode="gray">
              <a:xfrm>
                <a:off x="3193" y="1162"/>
                <a:ext cx="268" cy="433"/>
              </a:xfrm>
              <a:custGeom>
                <a:avLst/>
                <a:gdLst>
                  <a:gd name="T0" fmla="*/ 0 w 1341"/>
                  <a:gd name="T1" fmla="*/ 0 h 2163"/>
                  <a:gd name="T2" fmla="*/ 0 w 1341"/>
                  <a:gd name="T3" fmla="*/ 0 h 2163"/>
                  <a:gd name="T4" fmla="*/ 0 w 1341"/>
                  <a:gd name="T5" fmla="*/ 0 h 2163"/>
                  <a:gd name="T6" fmla="*/ 0 w 1341"/>
                  <a:gd name="T7" fmla="*/ 0 h 2163"/>
                  <a:gd name="T8" fmla="*/ 0 w 1341"/>
                  <a:gd name="T9" fmla="*/ 0 h 2163"/>
                  <a:gd name="T10" fmla="*/ 0 w 1341"/>
                  <a:gd name="T11" fmla="*/ 1 h 2163"/>
                  <a:gd name="T12" fmla="*/ 0 w 1341"/>
                  <a:gd name="T13" fmla="*/ 1 h 2163"/>
                  <a:gd name="T14" fmla="*/ 0 w 1341"/>
                  <a:gd name="T15" fmla="*/ 1 h 2163"/>
                  <a:gd name="T16" fmla="*/ 0 w 1341"/>
                  <a:gd name="T17" fmla="*/ 1 h 2163"/>
                  <a:gd name="T18" fmla="*/ 0 w 1341"/>
                  <a:gd name="T19" fmla="*/ 1 h 2163"/>
                  <a:gd name="T20" fmla="*/ 0 w 1341"/>
                  <a:gd name="T21" fmla="*/ 0 h 2163"/>
                  <a:gd name="T22" fmla="*/ 0 w 1341"/>
                  <a:gd name="T23" fmla="*/ 0 h 2163"/>
                  <a:gd name="T24" fmla="*/ 0 w 1341"/>
                  <a:gd name="T25" fmla="*/ 0 h 2163"/>
                  <a:gd name="T26" fmla="*/ 0 w 1341"/>
                  <a:gd name="T27" fmla="*/ 0 h 21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41" h="2163">
                    <a:moveTo>
                      <a:pt x="1152" y="375"/>
                    </a:moveTo>
                    <a:cubicBezTo>
                      <a:pt x="1152" y="375"/>
                      <a:pt x="1062" y="217"/>
                      <a:pt x="800" y="216"/>
                    </a:cubicBezTo>
                    <a:cubicBezTo>
                      <a:pt x="539" y="215"/>
                      <a:pt x="396" y="353"/>
                      <a:pt x="396" y="531"/>
                    </a:cubicBezTo>
                    <a:cubicBezTo>
                      <a:pt x="395" y="733"/>
                      <a:pt x="547" y="809"/>
                      <a:pt x="782" y="922"/>
                    </a:cubicBezTo>
                    <a:cubicBezTo>
                      <a:pt x="1005" y="1029"/>
                      <a:pt x="1341" y="1177"/>
                      <a:pt x="1340" y="1550"/>
                    </a:cubicBezTo>
                    <a:cubicBezTo>
                      <a:pt x="1339" y="1884"/>
                      <a:pt x="1042" y="2163"/>
                      <a:pt x="511" y="2163"/>
                    </a:cubicBezTo>
                    <a:cubicBezTo>
                      <a:pt x="347" y="2163"/>
                      <a:pt x="121" y="2109"/>
                      <a:pt x="121" y="2109"/>
                    </a:cubicBezTo>
                    <a:cubicBezTo>
                      <a:pt x="0" y="1709"/>
                      <a:pt x="0" y="1709"/>
                      <a:pt x="0" y="1709"/>
                    </a:cubicBezTo>
                    <a:cubicBezTo>
                      <a:pt x="112" y="1819"/>
                      <a:pt x="312" y="1936"/>
                      <a:pt x="517" y="1936"/>
                    </a:cubicBezTo>
                    <a:cubicBezTo>
                      <a:pt x="729" y="1936"/>
                      <a:pt x="983" y="1805"/>
                      <a:pt x="983" y="1594"/>
                    </a:cubicBezTo>
                    <a:cubicBezTo>
                      <a:pt x="983" y="1187"/>
                      <a:pt x="36" y="1255"/>
                      <a:pt x="36" y="573"/>
                    </a:cubicBezTo>
                    <a:cubicBezTo>
                      <a:pt x="36" y="339"/>
                      <a:pt x="199" y="0"/>
                      <a:pt x="765" y="0"/>
                    </a:cubicBezTo>
                    <a:cubicBezTo>
                      <a:pt x="948" y="0"/>
                      <a:pt x="1153" y="53"/>
                      <a:pt x="1153" y="53"/>
                    </a:cubicBezTo>
                    <a:lnTo>
                      <a:pt x="1152" y="37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grpSp>
      </p:grpSp>
    </p:spTree>
    <p:extLst>
      <p:ext uri="{BB962C8B-B14F-4D97-AF65-F5344CB8AC3E}">
        <p14:creationId xmlns:p14="http://schemas.microsoft.com/office/powerpoint/2010/main" val="23640893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311153" y="1441007"/>
            <a:ext cx="11527367" cy="498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a:p>
            <a:pPr lvl="0"/>
            <a:endParaRPr lang="ja-JP" altLang="en-US" dirty="0"/>
          </a:p>
        </p:txBody>
      </p:sp>
      <p:sp>
        <p:nvSpPr>
          <p:cNvPr id="1028" name="Rectangle 4"/>
          <p:cNvSpPr>
            <a:spLocks noGrp="1" noChangeArrowheads="1"/>
          </p:cNvSpPr>
          <p:nvPr>
            <p:ph type="title"/>
          </p:nvPr>
        </p:nvSpPr>
        <p:spPr bwMode="gray">
          <a:xfrm>
            <a:off x="311151" y="221158"/>
            <a:ext cx="10085916" cy="833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ja-JP" altLang="en-US" dirty="0"/>
              <a:t>タイトルを入力</a:t>
            </a:r>
          </a:p>
        </p:txBody>
      </p:sp>
      <p:sp>
        <p:nvSpPr>
          <p:cNvPr id="361477" name="Rectangle 5"/>
          <p:cNvSpPr>
            <a:spLocks noGrp="1" noChangeArrowheads="1"/>
          </p:cNvSpPr>
          <p:nvPr>
            <p:ph type="ftr" sz="quarter" idx="3"/>
          </p:nvPr>
        </p:nvSpPr>
        <p:spPr bwMode="gray">
          <a:xfrm>
            <a:off x="6815279" y="6580805"/>
            <a:ext cx="5281083" cy="268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fontAlgn="base">
              <a:defRPr kumimoji="0" sz="933">
                <a:solidFill>
                  <a:schemeClr val="tx1"/>
                </a:solidFill>
                <a:latin typeface="Arial Narrow" panose="020B0606020202030204" pitchFamily="34" charset="0"/>
                <a:ea typeface="ＭＳ Ｐゴシック" charset="-128"/>
              </a:defRPr>
            </a:lvl1pPr>
          </a:lstStyle>
          <a:p>
            <a:r>
              <a:rPr lang="de-DE" altLang="ja-JP" dirty="0"/>
              <a:t>Copyright 2020 NANJING  FUJITSU NANDA  SOFTWARE TECHNOLOGY  CO., LTD.</a:t>
            </a:r>
          </a:p>
        </p:txBody>
      </p:sp>
      <p:sp>
        <p:nvSpPr>
          <p:cNvPr id="361478" name="Rectangle 6"/>
          <p:cNvSpPr>
            <a:spLocks noGrp="1" noChangeArrowheads="1"/>
          </p:cNvSpPr>
          <p:nvPr>
            <p:ph type="sldNum" sz="quarter" idx="4"/>
          </p:nvPr>
        </p:nvSpPr>
        <p:spPr bwMode="gray">
          <a:xfrm>
            <a:off x="5734051" y="6582919"/>
            <a:ext cx="719667" cy="26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900">
                <a:solidFill>
                  <a:schemeClr val="tx1"/>
                </a:solidFill>
                <a:latin typeface="Arial" panose="020B0604020202020204" pitchFamily="34" charset="0"/>
                <a:ea typeface="ＭＳ Ｐゴシック" charset="-128"/>
                <a:cs typeface="Arial" panose="020B0604020202020204" pitchFamily="34" charset="0"/>
              </a:defRPr>
            </a:lvl1pPr>
          </a:lstStyle>
          <a:p>
            <a:pPr>
              <a:defRPr/>
            </a:pPr>
            <a:fld id="{F065A1AB-B366-407E-9CCD-E21333B08551}" type="slidenum">
              <a:rPr lang="de-DE" altLang="ja-JP" smtClean="0"/>
              <a:pPr>
                <a:defRPr/>
              </a:pPr>
              <a:t>‹#›</a:t>
            </a:fld>
            <a:endParaRPr lang="de-DE" altLang="ja-JP" dirty="0"/>
          </a:p>
        </p:txBody>
      </p:sp>
      <p:sp>
        <p:nvSpPr>
          <p:cNvPr id="1031" name="AutoShape 10"/>
          <p:cNvSpPr>
            <a:spLocks noChangeAspect="1" noChangeArrowheads="1" noTextEdit="1"/>
          </p:cNvSpPr>
          <p:nvPr userDrawn="1"/>
        </p:nvSpPr>
        <p:spPr bwMode="gray">
          <a:xfrm>
            <a:off x="10145186" y="152355"/>
            <a:ext cx="1890183" cy="105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p>
        </p:txBody>
      </p:sp>
      <p:sp>
        <p:nvSpPr>
          <p:cNvPr id="9" name="圆角矩形 33">
            <a:extLst>
              <a:ext uri="{FF2B5EF4-FFF2-40B4-BE49-F238E27FC236}">
                <a16:creationId xmlns:a16="http://schemas.microsoft.com/office/drawing/2014/main" id="{A6FD1B6C-2CA3-5E44-A00D-CBEA75E7CADE}"/>
              </a:ext>
            </a:extLst>
          </p:cNvPr>
          <p:cNvSpPr/>
          <p:nvPr userDrawn="1"/>
        </p:nvSpPr>
        <p:spPr bwMode="gray">
          <a:xfrm>
            <a:off x="263352" y="6597352"/>
            <a:ext cx="1464368" cy="212696"/>
          </a:xfrm>
          <a:prstGeom prst="roundRect">
            <a:avLst>
              <a:gd name="adj" fmla="val 50000"/>
            </a:avLst>
          </a:prstGeom>
          <a:noFill/>
          <a:ln w="28575" cap="flat" cmpd="sng" algn="ctr">
            <a:solidFill>
              <a:srgbClr val="C00000"/>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bodyPr>
          <a:lstStyle/>
          <a:p>
            <a:pPr marL="0" marR="0" indent="0" algn="ctr" defTabSz="914377" rtl="0" eaLnBrk="1" fontAlgn="ctr" latinLnBrk="0" hangingPunct="1">
              <a:lnSpc>
                <a:spcPct val="100000"/>
              </a:lnSpc>
              <a:spcBef>
                <a:spcPct val="0"/>
              </a:spcBef>
              <a:spcAft>
                <a:spcPct val="0"/>
              </a:spcAft>
              <a:buClrTx/>
              <a:buSzTx/>
              <a:buFontTx/>
              <a:buNone/>
              <a:tabLst/>
            </a:pPr>
            <a:r>
              <a:rPr kumimoji="1" lang="en-US" altLang="zh-CN" sz="1050" b="1" i="0" u="none" strike="noStrike" cap="none" normalizeH="0" baseline="0" dirty="0">
                <a:ln>
                  <a:noFill/>
                </a:ln>
                <a:solidFill>
                  <a:srgbClr val="C00000"/>
                </a:solidFill>
                <a:effectLst/>
                <a:latin typeface="+mn-lt"/>
                <a:ea typeface="+mj-ea"/>
              </a:rPr>
              <a:t>FNST</a:t>
            </a:r>
            <a:r>
              <a:rPr kumimoji="1" lang="zh-CN" altLang="en-US" sz="1050" b="1" i="0" u="none" strike="noStrike" cap="none" normalizeH="0" baseline="0" dirty="0">
                <a:ln>
                  <a:noFill/>
                </a:ln>
                <a:solidFill>
                  <a:srgbClr val="C00000"/>
                </a:solidFill>
                <a:effectLst/>
                <a:latin typeface="+mn-lt"/>
                <a:ea typeface="+mj-ea"/>
              </a:rPr>
              <a:t> </a:t>
            </a:r>
            <a:r>
              <a:rPr kumimoji="1" lang="en-US" altLang="zh-CN" sz="1050" b="1" i="0" u="none" strike="noStrike" cap="none" normalizeH="0" baseline="0" dirty="0">
                <a:ln>
                  <a:noFill/>
                </a:ln>
                <a:solidFill>
                  <a:srgbClr val="C00000"/>
                </a:solidFill>
                <a:effectLst/>
                <a:latin typeface="+mn-lt"/>
                <a:ea typeface="+mj-ea"/>
              </a:rPr>
              <a:t>CONFIDENTIAL</a:t>
            </a:r>
            <a:endParaRPr kumimoji="1" lang="zh-CN" altLang="en-US" sz="1050" b="1" i="0" u="none" strike="noStrike" cap="none" normalizeH="0" baseline="0" dirty="0">
              <a:ln>
                <a:noFill/>
              </a:ln>
              <a:solidFill>
                <a:srgbClr val="C00000"/>
              </a:solidFill>
              <a:effectLst/>
              <a:latin typeface="+mn-lt"/>
              <a:ea typeface="+mj-ea"/>
            </a:endParaRPr>
          </a:p>
        </p:txBody>
      </p:sp>
    </p:spTree>
  </p:cSld>
  <p:clrMap bg1="lt1" tx1="dk1" bg2="lt2" tx2="dk2" accent1="accent1" accent2="accent2" accent3="accent3" accent4="accent4" accent5="accent5" accent6="accent6" hlink="hlink" folHlink="folHlink"/>
  <p:sldLayoutIdLst>
    <p:sldLayoutId id="2147483890" r:id="rId1"/>
    <p:sldLayoutId id="2147483839" r:id="rId2"/>
    <p:sldLayoutId id="2147483869" r:id="rId3"/>
  </p:sldLayoutIdLst>
  <p:hf hdr="0"/>
  <p:txStyles>
    <p:titleStyle>
      <a:lvl1pPr algn="l" rtl="0" eaLnBrk="0" fontAlgn="ctr" hangingPunct="0">
        <a:lnSpc>
          <a:spcPct val="90000"/>
        </a:lnSpc>
        <a:spcBef>
          <a:spcPct val="0"/>
        </a:spcBef>
        <a:spcAft>
          <a:spcPct val="0"/>
        </a:spcAft>
        <a:defRPr kumimoji="1" sz="4267" b="1">
          <a:solidFill>
            <a:schemeClr val="tx1"/>
          </a:solidFill>
          <a:latin typeface="+mj-lt"/>
          <a:ea typeface="+mj-ea"/>
          <a:cs typeface="FUJI-新ゴ M" panose="020B0500000000000000" pitchFamily="50" charset="-128"/>
        </a:defRPr>
      </a:lvl1pPr>
      <a:lvl2pPr algn="l" rtl="0" eaLnBrk="0" fontAlgn="ctr" hangingPunct="0">
        <a:lnSpc>
          <a:spcPct val="90000"/>
        </a:lnSpc>
        <a:spcBef>
          <a:spcPct val="0"/>
        </a:spcBef>
        <a:spcAft>
          <a:spcPct val="0"/>
        </a:spcAft>
        <a:defRPr kumimoji="1" sz="3733">
          <a:solidFill>
            <a:schemeClr val="tx1"/>
          </a:solidFill>
          <a:latin typeface="FUJI-新ゴ M" pitchFamily="50" charset="-128"/>
          <a:ea typeface="FUJI-新ゴ M" pitchFamily="50" charset="-128"/>
          <a:cs typeface="Meiryo UI" pitchFamily="50" charset="-128"/>
        </a:defRPr>
      </a:lvl2pPr>
      <a:lvl3pPr algn="l" rtl="0" eaLnBrk="0" fontAlgn="ctr" hangingPunct="0">
        <a:lnSpc>
          <a:spcPct val="90000"/>
        </a:lnSpc>
        <a:spcBef>
          <a:spcPct val="0"/>
        </a:spcBef>
        <a:spcAft>
          <a:spcPct val="0"/>
        </a:spcAft>
        <a:defRPr kumimoji="1" sz="3733">
          <a:solidFill>
            <a:schemeClr val="tx1"/>
          </a:solidFill>
          <a:latin typeface="FUJI-新ゴ M" pitchFamily="50" charset="-128"/>
          <a:ea typeface="FUJI-新ゴ M" pitchFamily="50" charset="-128"/>
          <a:cs typeface="Meiryo UI" pitchFamily="50" charset="-128"/>
        </a:defRPr>
      </a:lvl3pPr>
      <a:lvl4pPr algn="l" rtl="0" eaLnBrk="0" fontAlgn="ctr" hangingPunct="0">
        <a:lnSpc>
          <a:spcPct val="90000"/>
        </a:lnSpc>
        <a:spcBef>
          <a:spcPct val="0"/>
        </a:spcBef>
        <a:spcAft>
          <a:spcPct val="0"/>
        </a:spcAft>
        <a:defRPr kumimoji="1" sz="3733">
          <a:solidFill>
            <a:schemeClr val="tx1"/>
          </a:solidFill>
          <a:latin typeface="FUJI-新ゴ M" pitchFamily="50" charset="-128"/>
          <a:ea typeface="FUJI-新ゴ M" pitchFamily="50" charset="-128"/>
          <a:cs typeface="Meiryo UI" pitchFamily="50" charset="-128"/>
        </a:defRPr>
      </a:lvl4pPr>
      <a:lvl5pPr algn="l" rtl="0" eaLnBrk="0" fontAlgn="ctr" hangingPunct="0">
        <a:lnSpc>
          <a:spcPct val="90000"/>
        </a:lnSpc>
        <a:spcBef>
          <a:spcPct val="0"/>
        </a:spcBef>
        <a:spcAft>
          <a:spcPct val="0"/>
        </a:spcAft>
        <a:defRPr kumimoji="1" sz="3733">
          <a:solidFill>
            <a:schemeClr val="tx1"/>
          </a:solidFill>
          <a:latin typeface="FUJI-新ゴ M" pitchFamily="50" charset="-128"/>
          <a:ea typeface="FUJI-新ゴ M" pitchFamily="50" charset="-128"/>
          <a:cs typeface="Meiryo UI" pitchFamily="50" charset="-128"/>
        </a:defRPr>
      </a:lvl5pPr>
      <a:lvl6pPr marL="609585" algn="l" rtl="0" fontAlgn="ctr">
        <a:lnSpc>
          <a:spcPct val="90000"/>
        </a:lnSpc>
        <a:spcBef>
          <a:spcPct val="0"/>
        </a:spcBef>
        <a:spcAft>
          <a:spcPct val="0"/>
        </a:spcAft>
        <a:defRPr kumimoji="1" sz="3733">
          <a:solidFill>
            <a:schemeClr val="tx2"/>
          </a:solidFill>
          <a:latin typeface="Arial" charset="0"/>
          <a:ea typeface="ＭＳ Ｐゴシック" charset="-128"/>
        </a:defRPr>
      </a:lvl6pPr>
      <a:lvl7pPr marL="1219170" algn="l" rtl="0" fontAlgn="ctr">
        <a:lnSpc>
          <a:spcPct val="90000"/>
        </a:lnSpc>
        <a:spcBef>
          <a:spcPct val="0"/>
        </a:spcBef>
        <a:spcAft>
          <a:spcPct val="0"/>
        </a:spcAft>
        <a:defRPr kumimoji="1" sz="3733">
          <a:solidFill>
            <a:schemeClr val="tx2"/>
          </a:solidFill>
          <a:latin typeface="Arial" charset="0"/>
          <a:ea typeface="ＭＳ Ｐゴシック" charset="-128"/>
        </a:defRPr>
      </a:lvl7pPr>
      <a:lvl8pPr marL="1828753" algn="l" rtl="0" fontAlgn="ctr">
        <a:lnSpc>
          <a:spcPct val="90000"/>
        </a:lnSpc>
        <a:spcBef>
          <a:spcPct val="0"/>
        </a:spcBef>
        <a:spcAft>
          <a:spcPct val="0"/>
        </a:spcAft>
        <a:defRPr kumimoji="1" sz="3733">
          <a:solidFill>
            <a:schemeClr val="tx2"/>
          </a:solidFill>
          <a:latin typeface="Arial" charset="0"/>
          <a:ea typeface="ＭＳ Ｐゴシック" charset="-128"/>
        </a:defRPr>
      </a:lvl8pPr>
      <a:lvl9pPr marL="2438339" algn="l" rtl="0" fontAlgn="ctr">
        <a:lnSpc>
          <a:spcPct val="90000"/>
        </a:lnSpc>
        <a:spcBef>
          <a:spcPct val="0"/>
        </a:spcBef>
        <a:spcAft>
          <a:spcPct val="0"/>
        </a:spcAft>
        <a:defRPr kumimoji="1" sz="3733">
          <a:solidFill>
            <a:schemeClr val="tx2"/>
          </a:solidFill>
          <a:latin typeface="Arial" charset="0"/>
          <a:ea typeface="ＭＳ Ｐゴシック" charset="-128"/>
        </a:defRPr>
      </a:lvl9pPr>
    </p:titleStyle>
    <p:bodyStyle>
      <a:lvl1pPr marL="355591" indent="-355591" algn="l" defTabSz="1079473" rtl="0" eaLnBrk="0" fontAlgn="ctr" hangingPunct="0">
        <a:lnSpc>
          <a:spcPct val="110000"/>
        </a:lnSpc>
        <a:spcBef>
          <a:spcPct val="20000"/>
        </a:spcBef>
        <a:spcAft>
          <a:spcPct val="10000"/>
        </a:spcAft>
        <a:buClr>
          <a:srgbClr val="C80202"/>
        </a:buClr>
        <a:buFont typeface="Wingdings" pitchFamily="2" charset="2"/>
        <a:buChar char="n"/>
        <a:defRPr kumimoji="1" sz="2933" b="1">
          <a:solidFill>
            <a:schemeClr val="tx1"/>
          </a:solidFill>
          <a:latin typeface="+mn-lt"/>
          <a:ea typeface="+mn-ea"/>
          <a:cs typeface="Meiryo UI" pitchFamily="50" charset="-128"/>
        </a:defRPr>
      </a:lvl1pPr>
      <a:lvl2pPr marL="685783" indent="-328076" algn="l" defTabSz="1079473" rtl="0" eaLnBrk="0" fontAlgn="ctr" hangingPunct="0">
        <a:lnSpc>
          <a:spcPct val="110000"/>
        </a:lnSpc>
        <a:spcBef>
          <a:spcPct val="20000"/>
        </a:spcBef>
        <a:spcAft>
          <a:spcPct val="10000"/>
        </a:spcAft>
        <a:buClr>
          <a:srgbClr val="87867E"/>
        </a:buClr>
        <a:buFont typeface="Wingdings" pitchFamily="2" charset="2"/>
        <a:buChar char="n"/>
        <a:defRPr kumimoji="1" sz="2400" b="1">
          <a:solidFill>
            <a:schemeClr val="tx1"/>
          </a:solidFill>
          <a:latin typeface="+mn-lt"/>
          <a:ea typeface="+mn-ea"/>
          <a:cs typeface="Meiryo UI" pitchFamily="50" charset="-128"/>
        </a:defRPr>
      </a:lvl2pPr>
      <a:lvl3pPr marL="715415" indent="503754" algn="l" defTabSz="1079473" rtl="0" eaLnBrk="0" fontAlgn="ctr" hangingPunct="0">
        <a:lnSpc>
          <a:spcPct val="110000"/>
        </a:lnSpc>
        <a:spcBef>
          <a:spcPct val="20000"/>
        </a:spcBef>
        <a:spcAft>
          <a:spcPct val="10000"/>
        </a:spcAft>
        <a:buClr>
          <a:srgbClr val="808080"/>
        </a:buClr>
        <a:buFont typeface="Wingdings" pitchFamily="2" charset="2"/>
        <a:defRPr kumimoji="1" sz="2400" b="1">
          <a:solidFill>
            <a:schemeClr val="tx1"/>
          </a:solidFill>
          <a:latin typeface="+mn-lt"/>
          <a:ea typeface="+mn-ea"/>
          <a:cs typeface="Meiryo UI" pitchFamily="50" charset="-128"/>
        </a:defRPr>
      </a:lvl3pPr>
      <a:lvl4pPr marL="956709" indent="-182029" algn="l" defTabSz="1079473" rtl="0" eaLnBrk="0" fontAlgn="base" hangingPunct="0">
        <a:lnSpc>
          <a:spcPct val="110000"/>
        </a:lnSpc>
        <a:spcBef>
          <a:spcPct val="20000"/>
        </a:spcBef>
        <a:spcAft>
          <a:spcPct val="10000"/>
        </a:spcAft>
        <a:buClr>
          <a:srgbClr val="87867E"/>
        </a:buClr>
        <a:buSzPct val="50000"/>
        <a:buFont typeface="Wingdings" pitchFamily="2" charset="2"/>
        <a:buChar char="l"/>
        <a:defRPr kumimoji="1" sz="2133" b="1">
          <a:solidFill>
            <a:schemeClr val="tx1"/>
          </a:solidFill>
          <a:latin typeface="+mn-lt"/>
          <a:ea typeface="+mn-ea"/>
          <a:cs typeface="Meiryo UI" pitchFamily="50" charset="-128"/>
        </a:defRPr>
      </a:lvl4pPr>
      <a:lvl5pPr marL="2743131" indent="-304792" algn="l" defTabSz="1079473" rtl="0" eaLnBrk="0" fontAlgn="base" hangingPunct="0">
        <a:spcBef>
          <a:spcPct val="20000"/>
        </a:spcBef>
        <a:spcAft>
          <a:spcPct val="0"/>
        </a:spcAft>
        <a:buChar char="»"/>
        <a:defRPr kumimoji="1" sz="2667" b="1">
          <a:solidFill>
            <a:schemeClr val="tx1"/>
          </a:solidFill>
          <a:latin typeface="+mn-lt"/>
          <a:ea typeface="+mn-ea"/>
          <a:cs typeface="ＭＳ Ｐゴシック" pitchFamily="50" charset="-128"/>
        </a:defRPr>
      </a:lvl5pPr>
      <a:lvl6pPr marL="3352715" indent="-304792" algn="l" defTabSz="1079473" rtl="0" fontAlgn="base">
        <a:spcBef>
          <a:spcPct val="20000"/>
        </a:spcBef>
        <a:spcAft>
          <a:spcPct val="0"/>
        </a:spcAft>
        <a:buChar char="»"/>
        <a:defRPr kumimoji="1" sz="2667">
          <a:solidFill>
            <a:schemeClr val="tx1"/>
          </a:solidFill>
          <a:latin typeface="+mn-lt"/>
          <a:ea typeface="+mn-ea"/>
        </a:defRPr>
      </a:lvl6pPr>
      <a:lvl7pPr marL="3962301" indent="-304792" algn="l" defTabSz="1079473" rtl="0" fontAlgn="base">
        <a:spcBef>
          <a:spcPct val="20000"/>
        </a:spcBef>
        <a:spcAft>
          <a:spcPct val="0"/>
        </a:spcAft>
        <a:buChar char="»"/>
        <a:defRPr kumimoji="1" sz="2667">
          <a:solidFill>
            <a:schemeClr val="tx1"/>
          </a:solidFill>
          <a:latin typeface="+mn-lt"/>
          <a:ea typeface="+mn-ea"/>
        </a:defRPr>
      </a:lvl7pPr>
      <a:lvl8pPr marL="4571886" indent="-304792" algn="l" defTabSz="1079473" rtl="0" fontAlgn="base">
        <a:spcBef>
          <a:spcPct val="20000"/>
        </a:spcBef>
        <a:spcAft>
          <a:spcPct val="0"/>
        </a:spcAft>
        <a:buChar char="»"/>
        <a:defRPr kumimoji="1" sz="2667">
          <a:solidFill>
            <a:schemeClr val="tx1"/>
          </a:solidFill>
          <a:latin typeface="+mn-lt"/>
          <a:ea typeface="+mn-ea"/>
        </a:defRPr>
      </a:lvl8pPr>
      <a:lvl9pPr marL="5181470" indent="-304792" algn="l" defTabSz="1079473" rtl="0" fontAlgn="base">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3"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7"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elektrobit.com/" TargetMode="External"/><Relationship Id="rId2" Type="http://schemas.openxmlformats.org/officeDocument/2006/relationships/hyperlink" Target="http://www.dspace.de/" TargetMode="External"/><Relationship Id="rId1" Type="http://schemas.openxmlformats.org/officeDocument/2006/relationships/slideLayout" Target="../slideLayouts/slideLayout2.xml"/><Relationship Id="rId6" Type="http://schemas.openxmlformats.org/officeDocument/2006/relationships/hyperlink" Target="http://www.vector.com/" TargetMode="External"/><Relationship Id="rId5" Type="http://schemas.openxmlformats.org/officeDocument/2006/relationships/hyperlink" Target="http://www.mentor.com/" TargetMode="External"/><Relationship Id="rId4" Type="http://schemas.openxmlformats.org/officeDocument/2006/relationships/hyperlink" Target="http://www.etas.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elektrobit.com/" TargetMode="External"/><Relationship Id="rId2" Type="http://schemas.openxmlformats.org/officeDocument/2006/relationships/hyperlink" Target="http://www.dspace.de/" TargetMode="External"/><Relationship Id="rId1" Type="http://schemas.openxmlformats.org/officeDocument/2006/relationships/slideLayout" Target="../slideLayouts/slideLayout2.xml"/><Relationship Id="rId6" Type="http://schemas.openxmlformats.org/officeDocument/2006/relationships/hyperlink" Target="http://www.vector.com/" TargetMode="External"/><Relationship Id="rId5" Type="http://schemas.openxmlformats.org/officeDocument/2006/relationships/hyperlink" Target="http://www.mentor.com/" TargetMode="External"/><Relationship Id="rId4" Type="http://schemas.openxmlformats.org/officeDocument/2006/relationships/hyperlink" Target="http://www.etas.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png"/><Relationship Id="rId3" Type="http://schemas.openxmlformats.org/officeDocument/2006/relationships/image" Target="../media/image16.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png"/><Relationship Id="rId2" Type="http://schemas.openxmlformats.org/officeDocument/2006/relationships/image" Target="../media/image13.jpe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5" Type="http://schemas.openxmlformats.org/officeDocument/2006/relationships/image" Target="../media/image27.png"/><Relationship Id="rId10" Type="http://schemas.openxmlformats.org/officeDocument/2006/relationships/image" Target="../media/image22.jpeg"/><Relationship Id="rId19" Type="http://schemas.openxmlformats.org/officeDocument/2006/relationships/image" Target="../media/image31.png"/><Relationship Id="rId4" Type="http://schemas.openxmlformats.org/officeDocument/2006/relationships/hyperlink" Target="http://www.autosar.org/partners/current-partners/" TargetMode="External"/><Relationship Id="rId9" Type="http://schemas.openxmlformats.org/officeDocument/2006/relationships/image" Target="../media/image21.jpe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mj-lt"/>
              </a:rPr>
              <a:t>浅谈</a:t>
            </a:r>
            <a:r>
              <a:rPr lang="en-US" altLang="zh-CN" dirty="0">
                <a:latin typeface="+mj-lt"/>
              </a:rPr>
              <a:t>AUTOSAR</a:t>
            </a:r>
            <a:r>
              <a:rPr lang="zh-CN" altLang="en-US" dirty="0">
                <a:latin typeface="+mj-lt"/>
              </a:rPr>
              <a:t>设计与开发</a:t>
            </a:r>
            <a:endParaRPr lang="en-US" altLang="zh-CN" dirty="0">
              <a:latin typeface="+mj-lt"/>
            </a:endParaRPr>
          </a:p>
        </p:txBody>
      </p:sp>
      <p:sp>
        <p:nvSpPr>
          <p:cNvPr id="10" name="副标题 9">
            <a:extLst>
              <a:ext uri="{FF2B5EF4-FFF2-40B4-BE49-F238E27FC236}">
                <a16:creationId xmlns:a16="http://schemas.microsoft.com/office/drawing/2014/main" id="{D5D74D47-5042-433E-A384-55ED71810B7F}"/>
              </a:ext>
            </a:extLst>
          </p:cNvPr>
          <p:cNvSpPr>
            <a:spLocks noGrp="1"/>
          </p:cNvSpPr>
          <p:nvPr>
            <p:ph type="subTitle" idx="1"/>
          </p:nvPr>
        </p:nvSpPr>
        <p:spPr>
          <a:xfrm>
            <a:off x="306506" y="165810"/>
            <a:ext cx="9505949" cy="575556"/>
          </a:xfrm>
        </p:spPr>
        <p:txBody>
          <a:bodyPr/>
          <a:lstStyle/>
          <a:p>
            <a:r>
              <a:rPr lang="en-US" altLang="zh-CN" dirty="0">
                <a:latin typeface="+mj-lt"/>
              </a:rPr>
              <a:t>Challenge</a:t>
            </a:r>
          </a:p>
        </p:txBody>
      </p:sp>
      <p:sp>
        <p:nvSpPr>
          <p:cNvPr id="14" name="文本占位符 13">
            <a:extLst>
              <a:ext uri="{FF2B5EF4-FFF2-40B4-BE49-F238E27FC236}">
                <a16:creationId xmlns:a16="http://schemas.microsoft.com/office/drawing/2014/main" id="{87AE045D-7233-4F4C-904A-83283E441258}"/>
              </a:ext>
            </a:extLst>
          </p:cNvPr>
          <p:cNvSpPr>
            <a:spLocks noGrp="1"/>
          </p:cNvSpPr>
          <p:nvPr>
            <p:ph type="body" sz="quarter" idx="10"/>
          </p:nvPr>
        </p:nvSpPr>
        <p:spPr/>
        <p:txBody>
          <a:bodyPr/>
          <a:lstStyle/>
          <a:p>
            <a:pPr>
              <a:spcBef>
                <a:spcPts val="600"/>
              </a:spcBef>
            </a:pPr>
            <a:r>
              <a:rPr lang="en-US" altLang="zh-CN" sz="2400" i="0" kern="0" dirty="0"/>
              <a:t>IV</a:t>
            </a:r>
          </a:p>
          <a:p>
            <a:pPr>
              <a:spcBef>
                <a:spcPts val="600"/>
              </a:spcBef>
            </a:pPr>
            <a:r>
              <a:rPr lang="en-US" altLang="zh-CN" sz="2400" i="0" kern="0" dirty="0"/>
              <a:t>2021</a:t>
            </a:r>
            <a:r>
              <a:rPr lang="zh-CN" altLang="en-US" sz="2400" i="0" kern="0" dirty="0"/>
              <a:t>年</a:t>
            </a:r>
            <a:r>
              <a:rPr lang="en-US" altLang="zh-CN" sz="2400" i="0" kern="0" dirty="0"/>
              <a:t>5</a:t>
            </a:r>
            <a:r>
              <a:rPr lang="zh-CN" altLang="en-US" sz="2400" i="0" kern="0" dirty="0"/>
              <a:t>月</a:t>
            </a:r>
          </a:p>
        </p:txBody>
      </p:sp>
      <p:sp>
        <p:nvSpPr>
          <p:cNvPr id="2" name="页脚占位符 1"/>
          <p:cNvSpPr>
            <a:spLocks noGrp="1"/>
          </p:cNvSpPr>
          <p:nvPr>
            <p:ph type="ftr" sz="quarter" idx="14"/>
          </p:nvPr>
        </p:nvSpPr>
        <p:spPr/>
        <p:txBody>
          <a:bodyPr/>
          <a:lstStyle/>
          <a:p>
            <a:pPr>
              <a:defRPr/>
            </a:pPr>
            <a:r>
              <a:rPr lang="en-US" altLang="ja-JP" dirty="0"/>
              <a:t>Copyright 2021 NANJING  FUJITSU NANDA  SOFTWARE TECHNOLOGY  CO., LTD.</a:t>
            </a:r>
            <a:endParaRPr lang="de-DE" altLang="ja-JP" dirty="0"/>
          </a:p>
        </p:txBody>
      </p:sp>
      <p:sp>
        <p:nvSpPr>
          <p:cNvPr id="3" name="灯片编号占位符 2"/>
          <p:cNvSpPr>
            <a:spLocks noGrp="1"/>
          </p:cNvSpPr>
          <p:nvPr>
            <p:ph type="sldNum" sz="quarter" idx="4294967295"/>
          </p:nvPr>
        </p:nvSpPr>
        <p:spPr>
          <a:xfrm>
            <a:off x="0" y="6583363"/>
            <a:ext cx="719138" cy="268287"/>
          </a:xfrm>
        </p:spPr>
        <p:txBody>
          <a:bodyPr/>
          <a:lstStyle/>
          <a:p>
            <a:pPr>
              <a:defRPr/>
            </a:pPr>
            <a:fld id="{0B5B02AC-72C7-48A8-B1FA-68CE81373FC9}" type="slidenum">
              <a:rPr lang="de-DE" altLang="ja-JP" smtClean="0"/>
              <a:pPr>
                <a:defRPr/>
              </a:pPr>
              <a:t>0</a:t>
            </a:fld>
            <a:endParaRPr lang="de-DE" altLang="ja-JP"/>
          </a:p>
        </p:txBody>
      </p:sp>
      <p:sp>
        <p:nvSpPr>
          <p:cNvPr id="6" name="文本占位符 3"/>
          <p:cNvSpPr txBox="1">
            <a:spLocks/>
          </p:cNvSpPr>
          <p:nvPr/>
        </p:nvSpPr>
        <p:spPr bwMode="gray">
          <a:xfrm>
            <a:off x="5133937" y="4509120"/>
            <a:ext cx="6624736" cy="328193"/>
          </a:xfrm>
          <a:prstGeom prst="rect">
            <a:avLst/>
          </a:prstGeom>
        </p:spPr>
        <p:txBody>
          <a:bodyPr/>
          <a:lstStyle>
            <a:defPPr>
              <a:defRPr lang="ja-JP"/>
            </a:defPPr>
            <a:lvl1pPr marL="0" indent="0" algn="l" defTabSz="1079473">
              <a:lnSpc>
                <a:spcPct val="100000"/>
              </a:lnSpc>
              <a:spcBef>
                <a:spcPct val="20000"/>
              </a:spcBef>
              <a:spcAft>
                <a:spcPct val="10000"/>
              </a:spcAft>
              <a:buClr>
                <a:srgbClr val="A30B1A"/>
              </a:buClr>
              <a:buFont typeface="Wingdings" pitchFamily="2" charset="2"/>
              <a:buNone/>
              <a:defRPr sz="2400" kern="0">
                <a:solidFill>
                  <a:schemeClr val="tx1"/>
                </a:solidFill>
                <a:latin typeface="+mj-ea"/>
                <a:ea typeface="+mj-ea"/>
                <a:cs typeface="阿里巴巴普惠体 B" panose="00020600040101010101" pitchFamily="18" charset="-122"/>
              </a:defRPr>
            </a:lvl1pPr>
            <a:lvl2pPr marL="685783" indent="-328076" algn="l" defTabSz="1079473">
              <a:lnSpc>
                <a:spcPct val="100000"/>
              </a:lnSpc>
              <a:spcBef>
                <a:spcPct val="20000"/>
              </a:spcBef>
              <a:spcAft>
                <a:spcPct val="10000"/>
              </a:spcAft>
              <a:buClr>
                <a:srgbClr val="87867E"/>
              </a:buClr>
              <a:buFont typeface="Wingdings" pitchFamily="2" charset="2"/>
              <a:buChar char="n"/>
              <a:defRPr sz="2800">
                <a:solidFill>
                  <a:schemeClr val="tx1"/>
                </a:solidFill>
                <a:latin typeface="+mn-ea"/>
                <a:ea typeface="+mn-ea"/>
                <a:cs typeface="阿里巴巴普惠体 B" panose="00020600040101010101" pitchFamily="18" charset="-122"/>
              </a:defRPr>
            </a:lvl2pPr>
            <a:lvl3pPr marL="903795" indent="-188379" algn="l" defTabSz="1079473">
              <a:lnSpc>
                <a:spcPct val="100000"/>
              </a:lnSpc>
              <a:spcBef>
                <a:spcPct val="20000"/>
              </a:spcBef>
              <a:spcAft>
                <a:spcPct val="10000"/>
              </a:spcAft>
              <a:buClr>
                <a:srgbClr val="808080"/>
              </a:buClr>
              <a:buFont typeface="Arial" panose="020B0604020202020204" pitchFamily="34" charset="0"/>
              <a:buChar char="•"/>
              <a:defRPr sz="2400">
                <a:solidFill>
                  <a:schemeClr val="tx1"/>
                </a:solidFill>
                <a:latin typeface="+mn-ea"/>
                <a:ea typeface="+mn-ea"/>
                <a:cs typeface="阿里巴巴普惠体 B" panose="00020600040101010101" pitchFamily="18" charset="-122"/>
              </a:defRPr>
            </a:lvl3pPr>
            <a:lvl4pPr marL="1085824" indent="-173562" algn="l" defTabSz="1079473" fontAlgn="base">
              <a:lnSpc>
                <a:spcPct val="100000"/>
              </a:lnSpc>
              <a:spcBef>
                <a:spcPct val="20000"/>
              </a:spcBef>
              <a:spcAft>
                <a:spcPct val="10000"/>
              </a:spcAft>
              <a:buClr>
                <a:srgbClr val="87867E"/>
              </a:buClr>
              <a:buSzPct val="100000"/>
              <a:buFont typeface="Arial" panose="020B0604020202020204" pitchFamily="34" charset="0"/>
              <a:buChar char="•"/>
              <a:defRPr sz="2000">
                <a:solidFill>
                  <a:schemeClr val="tx1"/>
                </a:solidFill>
                <a:latin typeface="+mn-ea"/>
                <a:ea typeface="+mn-ea"/>
                <a:cs typeface="阿里巴巴普惠体 B" panose="00020600040101010101" pitchFamily="18" charset="-122"/>
              </a:defRPr>
            </a:lvl4pPr>
            <a:lvl5pPr marL="2743131" indent="-304792" algn="l" defTabSz="1079473" fontAlgn="base">
              <a:spcBef>
                <a:spcPct val="20000"/>
              </a:spcBef>
              <a:buChar char="»"/>
              <a:defRPr sz="2667">
                <a:solidFill>
                  <a:schemeClr val="tx1"/>
                </a:solidFill>
                <a:latin typeface="+mn-lt"/>
                <a:ea typeface="+mn-ea"/>
              </a:defRPr>
            </a:lvl5pPr>
            <a:lvl6pPr marL="3352716" indent="-304792" defTabSz="1079473" fontAlgn="base">
              <a:spcBef>
                <a:spcPct val="20000"/>
              </a:spcBef>
              <a:spcAft>
                <a:spcPct val="0"/>
              </a:spcAft>
              <a:buChar char="»"/>
              <a:defRPr sz="2667">
                <a:solidFill>
                  <a:schemeClr val="tx1"/>
                </a:solidFill>
                <a:latin typeface="+mn-lt"/>
                <a:ea typeface="+mn-ea"/>
              </a:defRPr>
            </a:lvl6pPr>
            <a:lvl7pPr marL="3962301" indent="-304792" defTabSz="1079473" fontAlgn="base">
              <a:spcBef>
                <a:spcPct val="20000"/>
              </a:spcBef>
              <a:spcAft>
                <a:spcPct val="0"/>
              </a:spcAft>
              <a:buChar char="»"/>
              <a:defRPr sz="2667">
                <a:solidFill>
                  <a:schemeClr val="tx1"/>
                </a:solidFill>
                <a:latin typeface="+mn-lt"/>
                <a:ea typeface="+mn-ea"/>
              </a:defRPr>
            </a:lvl7pPr>
            <a:lvl8pPr marL="4571886" indent="-304792" defTabSz="1079473" fontAlgn="base">
              <a:spcBef>
                <a:spcPct val="20000"/>
              </a:spcBef>
              <a:spcAft>
                <a:spcPct val="0"/>
              </a:spcAft>
              <a:buChar char="»"/>
              <a:defRPr sz="2667">
                <a:solidFill>
                  <a:schemeClr val="tx1"/>
                </a:solidFill>
                <a:latin typeface="+mn-lt"/>
                <a:ea typeface="+mn-ea"/>
              </a:defRPr>
            </a:lvl8pPr>
            <a:lvl9pPr marL="5181470" indent="-304792" defTabSz="1079473" fontAlgn="base">
              <a:spcBef>
                <a:spcPct val="20000"/>
              </a:spcBef>
              <a:spcAft>
                <a:spcPct val="0"/>
              </a:spcAft>
              <a:buChar char="»"/>
              <a:defRPr sz="2667">
                <a:solidFill>
                  <a:schemeClr val="tx1"/>
                </a:solidFill>
                <a:latin typeface="+mn-lt"/>
                <a:ea typeface="+mn-ea"/>
              </a:defRPr>
            </a:lvl9pPr>
          </a:lstStyle>
          <a:p>
            <a:endParaRPr lang="zh-CN" altLang="en-US" dirty="0"/>
          </a:p>
        </p:txBody>
      </p:sp>
    </p:spTree>
    <p:extLst>
      <p:ext uri="{BB962C8B-B14F-4D97-AF65-F5344CB8AC3E}">
        <p14:creationId xmlns:p14="http://schemas.microsoft.com/office/powerpoint/2010/main" val="942849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9</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en-US" altLang="zh-CN" sz="3200" b="1"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的技术特点</a:t>
            </a:r>
          </a:p>
        </p:txBody>
      </p:sp>
      <p:grpSp>
        <p:nvGrpSpPr>
          <p:cNvPr id="5" name="グループ化 4">
            <a:extLst>
              <a:ext uri="{FF2B5EF4-FFF2-40B4-BE49-F238E27FC236}">
                <a16:creationId xmlns:a16="http://schemas.microsoft.com/office/drawing/2014/main" id="{8D1770A7-7713-4EA7-B577-B1B311047DA3}"/>
              </a:ext>
            </a:extLst>
          </p:cNvPr>
          <p:cNvGrpSpPr/>
          <p:nvPr/>
        </p:nvGrpSpPr>
        <p:grpSpPr>
          <a:xfrm>
            <a:off x="1294058" y="1936913"/>
            <a:ext cx="10802304" cy="4455074"/>
            <a:chOff x="1082675" y="2332858"/>
            <a:chExt cx="8909381" cy="3470275"/>
          </a:xfrm>
        </p:grpSpPr>
        <p:pic>
          <p:nvPicPr>
            <p:cNvPr id="9" name="图片 4">
              <a:extLst>
                <a:ext uri="{FF2B5EF4-FFF2-40B4-BE49-F238E27FC236}">
                  <a16:creationId xmlns:a16="http://schemas.microsoft.com/office/drawing/2014/main" id="{C0C89AC3-E533-4EBA-B352-E164F7E34D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2675" y="2332858"/>
              <a:ext cx="5199063"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大括号 6">
              <a:extLst>
                <a:ext uri="{FF2B5EF4-FFF2-40B4-BE49-F238E27FC236}">
                  <a16:creationId xmlns:a16="http://schemas.microsoft.com/office/drawing/2014/main" id="{DA239343-B7A3-420A-9305-EFB144A385C8}"/>
                </a:ext>
              </a:extLst>
            </p:cNvPr>
            <p:cNvSpPr>
              <a:spLocks/>
            </p:cNvSpPr>
            <p:nvPr/>
          </p:nvSpPr>
          <p:spPr bwMode="auto">
            <a:xfrm>
              <a:off x="6281738" y="3601270"/>
              <a:ext cx="358775" cy="2071688"/>
            </a:xfrm>
            <a:prstGeom prst="rightBrace">
              <a:avLst>
                <a:gd name="adj1" fmla="val 0"/>
                <a:gd name="adj2" fmla="val 50000"/>
              </a:avLst>
            </a:prstGeom>
            <a:noFill/>
            <a:ln w="19050"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l" eaLnBrk="1" hangingPunct="1"/>
              <a:endParaRPr lang="ja-JP" altLang="en-US">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1" name="Text Box 1042">
              <a:extLst>
                <a:ext uri="{FF2B5EF4-FFF2-40B4-BE49-F238E27FC236}">
                  <a16:creationId xmlns:a16="http://schemas.microsoft.com/office/drawing/2014/main" id="{3379046F-D554-49F6-8319-61B747D2B25A}"/>
                </a:ext>
              </a:extLst>
            </p:cNvPr>
            <p:cNvSpPr txBox="1">
              <a:spLocks noChangeArrowheads="1"/>
            </p:cNvSpPr>
            <p:nvPr/>
          </p:nvSpPr>
          <p:spPr bwMode="auto">
            <a:xfrm>
              <a:off x="6645275" y="2791645"/>
              <a:ext cx="1446213" cy="287691"/>
            </a:xfrm>
            <a:prstGeom prst="rect">
              <a:avLst/>
            </a:prstGeom>
            <a:noFill/>
            <a:ln w="9525">
              <a:noFill/>
              <a:miter lim="800000"/>
              <a:headEnd/>
              <a:tailEnd/>
            </a:ln>
            <a:effectLst/>
          </p:spPr>
          <p:txBody>
            <a:bodyPr>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l">
                <a:spcBef>
                  <a:spcPct val="50000"/>
                </a:spcBef>
                <a:defRPr/>
              </a:pPr>
              <a:r>
                <a:rPr lang="zh-CN" altLang="en-US"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rPr>
                <a:t>竞争领域</a:t>
              </a:r>
              <a:endParaRPr lang="ja-JP" altLang="en-US"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2" name="右大括号 8">
              <a:extLst>
                <a:ext uri="{FF2B5EF4-FFF2-40B4-BE49-F238E27FC236}">
                  <a16:creationId xmlns:a16="http://schemas.microsoft.com/office/drawing/2014/main" id="{6C621868-ED8B-43D3-9BD9-83895345CDDD}"/>
                </a:ext>
              </a:extLst>
            </p:cNvPr>
            <p:cNvSpPr>
              <a:spLocks/>
            </p:cNvSpPr>
            <p:nvPr/>
          </p:nvSpPr>
          <p:spPr bwMode="auto">
            <a:xfrm>
              <a:off x="6280150" y="2517008"/>
              <a:ext cx="360363" cy="944562"/>
            </a:xfrm>
            <a:prstGeom prst="rightBrace">
              <a:avLst>
                <a:gd name="adj1" fmla="val 8325"/>
                <a:gd name="adj2" fmla="val 50000"/>
              </a:avLst>
            </a:prstGeom>
            <a:noFill/>
            <a:ln w="19050"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l" eaLnBrk="1" hangingPunct="1"/>
              <a:endParaRPr lang="ja-JP" altLang="en-US">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3" name="Text Box 1042">
              <a:extLst>
                <a:ext uri="{FF2B5EF4-FFF2-40B4-BE49-F238E27FC236}">
                  <a16:creationId xmlns:a16="http://schemas.microsoft.com/office/drawing/2014/main" id="{9F979DB8-F199-4186-A6D4-62B17CB86D53}"/>
                </a:ext>
              </a:extLst>
            </p:cNvPr>
            <p:cNvSpPr txBox="1">
              <a:spLocks noChangeArrowheads="1"/>
            </p:cNvSpPr>
            <p:nvPr/>
          </p:nvSpPr>
          <p:spPr bwMode="auto">
            <a:xfrm>
              <a:off x="6612269" y="4387076"/>
              <a:ext cx="3379787" cy="934995"/>
            </a:xfrm>
            <a:prstGeom prst="rect">
              <a:avLst/>
            </a:prstGeom>
            <a:noFill/>
            <a:ln w="9525">
              <a:noFill/>
              <a:miter lim="800000"/>
              <a:headEnd/>
              <a:tailEnd/>
            </a:ln>
            <a:effectLst/>
          </p:spPr>
          <p:txBody>
            <a:bodyPr>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l">
                <a:spcBef>
                  <a:spcPct val="50000"/>
                </a:spcBef>
                <a:defRPr/>
              </a:pPr>
              <a:r>
                <a:rPr lang="zh-CN" altLang="en-US"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rPr>
                <a:t>协调领域</a:t>
              </a:r>
              <a:endParaRPr lang="en-US" altLang="zh-CN"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endParaRPr>
            </a:p>
            <a:p>
              <a:pPr algn="l">
                <a:spcBef>
                  <a:spcPct val="50000"/>
                </a:spcBef>
                <a:defRPr/>
              </a:pPr>
              <a:r>
                <a:rPr lang="zh-CN" altLang="en-US"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rPr>
                <a:t>（</a:t>
              </a:r>
              <a:r>
                <a:rPr lang="en-US" altLang="zh-CN"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rPr>
                <a:t>=</a:t>
              </a:r>
              <a:r>
                <a:rPr lang="zh-CN" altLang="en-US"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rPr>
                <a:t>标准试样化对象）</a:t>
              </a:r>
              <a:endParaRPr lang="en-US" altLang="zh-CN"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endParaRPr>
            </a:p>
            <a:p>
              <a:pPr algn="l">
                <a:spcBef>
                  <a:spcPct val="50000"/>
                </a:spcBef>
                <a:defRPr/>
              </a:pPr>
              <a:r>
                <a:rPr lang="en-US" altLang="zh-CN"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rPr>
                <a:t>BSW</a:t>
              </a:r>
              <a:r>
                <a:rPr lang="zh-CN" altLang="en-US"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rPr>
                <a:t>（</a:t>
              </a:r>
              <a:r>
                <a:rPr lang="en-US" altLang="zh-CN"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rPr>
                <a:t>Basic Software</a:t>
              </a:r>
              <a:r>
                <a:rPr lang="zh-CN" altLang="en-US"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rPr>
                <a:t>）</a:t>
              </a:r>
              <a:endParaRPr lang="ja-JP" altLang="en-US" sz="1800" b="1" dirty="0">
                <a:solidFill>
                  <a:srgbClr val="FF0000"/>
                </a:solidFill>
                <a:effectLst>
                  <a:outerShdw blurRad="38100" dist="38100" dir="2700000" algn="tl">
                    <a:srgbClr val="C0C0C0"/>
                  </a:outerShdw>
                </a:effectLst>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4" name="矩形 1">
              <a:extLst>
                <a:ext uri="{FF2B5EF4-FFF2-40B4-BE49-F238E27FC236}">
                  <a16:creationId xmlns:a16="http://schemas.microsoft.com/office/drawing/2014/main" id="{E67B8E84-A5BA-4CDF-AEF6-8408FA92A00D}"/>
                </a:ext>
              </a:extLst>
            </p:cNvPr>
            <p:cNvSpPr>
              <a:spLocks noChangeArrowheads="1"/>
            </p:cNvSpPr>
            <p:nvPr/>
          </p:nvSpPr>
          <p:spPr bwMode="auto">
            <a:xfrm>
              <a:off x="6612268" y="3064992"/>
              <a:ext cx="2963744" cy="50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l"/>
              <a:r>
                <a:rPr lang="en-US" altLang="ja-JP" sz="1800" dirty="0">
                  <a:solidFill>
                    <a:srgbClr val="0000FF"/>
                  </a:solidFill>
                  <a:latin typeface="Alibaba PuHuiTi B" panose="00020600040101010101" pitchFamily="18" charset="-122"/>
                  <a:ea typeface="Alibaba PuHuiTi B" panose="00020600040101010101" pitchFamily="18" charset="-122"/>
                  <a:cs typeface="Alibaba PuHuiTi B" panose="00020600040101010101" pitchFamily="18" charset="-122"/>
                </a:rPr>
                <a:t>Cooperate on standards, compete on implementation</a:t>
              </a:r>
              <a:endParaRPr lang="ja-JP" altLang="en-US" sz="1800" dirty="0">
                <a:solidFill>
                  <a:srgbClr val="0000FF"/>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pSp>
      <p:sp>
        <p:nvSpPr>
          <p:cNvPr id="16" name="テキスト ボックス 15">
            <a:extLst>
              <a:ext uri="{FF2B5EF4-FFF2-40B4-BE49-F238E27FC236}">
                <a16:creationId xmlns:a16="http://schemas.microsoft.com/office/drawing/2014/main" id="{0BAB91A2-B878-4864-BF2B-11AB9DC8E0FB}"/>
              </a:ext>
            </a:extLst>
          </p:cNvPr>
          <p:cNvSpPr txBox="1"/>
          <p:nvPr/>
        </p:nvSpPr>
        <p:spPr>
          <a:xfrm>
            <a:off x="5883926" y="182587"/>
            <a:ext cx="6071094" cy="1754326"/>
          </a:xfrm>
          <a:prstGeom prst="rect">
            <a:avLst/>
          </a:prstGeom>
          <a:noFill/>
        </p:spPr>
        <p:txBody>
          <a:bodyPr wrap="square">
            <a:spAutoFit/>
          </a:bodyPr>
          <a:lstStyle/>
          <a:p>
            <a:pPr lvl="1" algn="l">
              <a:lnSpc>
                <a:spcPct val="150000"/>
              </a:lnSpc>
              <a:buClr>
                <a:schemeClr val="accent2"/>
              </a:buClr>
              <a:buFont typeface="Wingdings" panose="05000000000000000000" pitchFamily="2" charset="2"/>
              <a:buChar char="ü"/>
            </a:pPr>
            <a:r>
              <a:rPr lang="zh-CN" altLang="en-US" sz="1800" dirty="0">
                <a:latin typeface="Alibaba PuHuiTi B" panose="00020600040101010101" pitchFamily="18" charset="-122"/>
                <a:ea typeface="Alibaba PuHuiTi B" panose="00020600040101010101" pitchFamily="18" charset="-122"/>
                <a:cs typeface="Alibaba PuHuiTi B" panose="00020600040101010101" pitchFamily="18" charset="-122"/>
              </a:rPr>
              <a:t>基于标准</a:t>
            </a:r>
            <a:r>
              <a:rPr lang="en-US" altLang="zh-CN" sz="1800" dirty="0">
                <a:latin typeface="Alibaba PuHuiTi B" panose="00020600040101010101" pitchFamily="18" charset="-122"/>
                <a:ea typeface="Alibaba PuHuiTi B" panose="00020600040101010101" pitchFamily="18" charset="-122"/>
                <a:cs typeface="Alibaba PuHuiTi B" panose="00020600040101010101" pitchFamily="18" charset="-122"/>
              </a:rPr>
              <a:t>Platform</a:t>
            </a:r>
            <a:r>
              <a:rPr lang="zh-CN" altLang="en-US" sz="1800" dirty="0">
                <a:latin typeface="Alibaba PuHuiTi B" panose="00020600040101010101" pitchFamily="18" charset="-122"/>
                <a:ea typeface="Alibaba PuHuiTi B" panose="00020600040101010101" pitchFamily="18" charset="-122"/>
                <a:cs typeface="Alibaba PuHuiTi B" panose="00020600040101010101" pitchFamily="18" charset="-122"/>
              </a:rPr>
              <a:t>开发</a:t>
            </a:r>
            <a:endParaRPr lang="en-US" altLang="zh-CN" sz="1800"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lvl="1" algn="l">
              <a:lnSpc>
                <a:spcPct val="150000"/>
              </a:lnSpc>
              <a:buClr>
                <a:schemeClr val="accent2"/>
              </a:buClr>
              <a:buFont typeface="Wingdings" panose="05000000000000000000" pitchFamily="2" charset="2"/>
              <a:buChar char="ü"/>
            </a:pPr>
            <a:r>
              <a:rPr lang="zh-CN" altLang="en-US" sz="1800" dirty="0">
                <a:latin typeface="Alibaba PuHuiTi B" panose="00020600040101010101" pitchFamily="18" charset="-122"/>
                <a:ea typeface="Alibaba PuHuiTi B" panose="00020600040101010101" pitchFamily="18" charset="-122"/>
                <a:cs typeface="Alibaba PuHuiTi B" panose="00020600040101010101" pitchFamily="18" charset="-122"/>
              </a:rPr>
              <a:t>基于</a:t>
            </a:r>
            <a:r>
              <a:rPr lang="en-US" altLang="zh-CN" sz="1800" dirty="0">
                <a:latin typeface="Alibaba PuHuiTi B" panose="00020600040101010101" pitchFamily="18" charset="-122"/>
                <a:ea typeface="Alibaba PuHuiTi B" panose="00020600040101010101" pitchFamily="18" charset="-122"/>
                <a:cs typeface="Alibaba PuHuiTi B" panose="00020600040101010101" pitchFamily="18" charset="-122"/>
              </a:rPr>
              <a:t>Component</a:t>
            </a:r>
            <a:r>
              <a:rPr lang="zh-CN" altLang="en-US" sz="1800" dirty="0">
                <a:latin typeface="Alibaba PuHuiTi B" panose="00020600040101010101" pitchFamily="18" charset="-122"/>
                <a:ea typeface="Alibaba PuHuiTi B" panose="00020600040101010101" pitchFamily="18" charset="-122"/>
                <a:cs typeface="Alibaba PuHuiTi B" panose="00020600040101010101" pitchFamily="18" charset="-122"/>
              </a:rPr>
              <a:t>开发</a:t>
            </a:r>
            <a:endParaRPr lang="en-US" altLang="zh-CN" sz="1800"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lvl="1" algn="l">
              <a:lnSpc>
                <a:spcPct val="150000"/>
              </a:lnSpc>
              <a:buClr>
                <a:schemeClr val="accent2"/>
              </a:buClr>
              <a:buFont typeface="Wingdings" panose="05000000000000000000" pitchFamily="2" charset="2"/>
              <a:buChar char="ü"/>
            </a:pPr>
            <a:r>
              <a:rPr lang="zh-CN" altLang="en-US" sz="1800" dirty="0">
                <a:latin typeface="Alibaba PuHuiTi B" panose="00020600040101010101" pitchFamily="18" charset="-122"/>
                <a:ea typeface="Alibaba PuHuiTi B" panose="00020600040101010101" pitchFamily="18" charset="-122"/>
                <a:cs typeface="Alibaba PuHuiTi B" panose="00020600040101010101" pitchFamily="18" charset="-122"/>
              </a:rPr>
              <a:t>基于标准式样，软件部品</a:t>
            </a:r>
            <a:r>
              <a:rPr lang="en-US" altLang="zh-CN" sz="1800" dirty="0">
                <a:latin typeface="Alibaba PuHuiTi B" panose="00020600040101010101" pitchFamily="18" charset="-122"/>
                <a:ea typeface="Alibaba PuHuiTi B" panose="00020600040101010101" pitchFamily="18" charset="-122"/>
                <a:cs typeface="Alibaba PuHuiTi B" panose="00020600040101010101" pitchFamily="18" charset="-122"/>
              </a:rPr>
              <a:t>SWC</a:t>
            </a:r>
            <a:r>
              <a:rPr lang="zh-CN" altLang="en-US" sz="1800" dirty="0">
                <a:latin typeface="Alibaba PuHuiTi B" panose="00020600040101010101" pitchFamily="18" charset="-122"/>
                <a:ea typeface="Alibaba PuHuiTi B" panose="00020600040101010101" pitchFamily="18" charset="-122"/>
                <a:cs typeface="Alibaba PuHuiTi B" panose="00020600040101010101" pitchFamily="18" charset="-122"/>
              </a:rPr>
              <a:t>可以再利用</a:t>
            </a:r>
            <a:endParaRPr lang="en-US" altLang="zh-CN" sz="1800"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lvl="1" algn="l">
              <a:lnSpc>
                <a:spcPct val="150000"/>
              </a:lnSpc>
              <a:buClr>
                <a:schemeClr val="accent2"/>
              </a:buClr>
              <a:buFont typeface="Wingdings" panose="05000000000000000000" pitchFamily="2" charset="2"/>
              <a:buChar char="ü"/>
            </a:pPr>
            <a:r>
              <a:rPr lang="zh-CN" altLang="en-US" sz="1800" dirty="0">
                <a:latin typeface="Alibaba PuHuiTi B" panose="00020600040101010101" pitchFamily="18" charset="-122"/>
                <a:ea typeface="Alibaba PuHuiTi B" panose="00020600040101010101" pitchFamily="18" charset="-122"/>
                <a:cs typeface="Alibaba PuHuiTi B" panose="00020600040101010101" pitchFamily="18" charset="-122"/>
              </a:rPr>
              <a:t>不依赖于具体的硬件 </a:t>
            </a:r>
            <a:endParaRPr lang="en-US" altLang="zh-CN" sz="2400" b="1" dirty="0">
              <a:solidFill>
                <a:schemeClr val="tx2"/>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Tree>
    <p:extLst>
      <p:ext uri="{BB962C8B-B14F-4D97-AF65-F5344CB8AC3E}">
        <p14:creationId xmlns:p14="http://schemas.microsoft.com/office/powerpoint/2010/main" val="415769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10</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en-US" altLang="zh-CN" sz="3200" b="1"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开发流程的概要说明</a:t>
            </a:r>
          </a:p>
          <a:p>
            <a:pPr marL="0" indent="0">
              <a:buNone/>
            </a:pPr>
            <a:endParaRPr kumimoji="1" lang="ja-JP" altLang="en-US"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pic>
        <p:nvPicPr>
          <p:cNvPr id="9" name="Picture 2">
            <a:extLst>
              <a:ext uri="{FF2B5EF4-FFF2-40B4-BE49-F238E27FC236}">
                <a16:creationId xmlns:a16="http://schemas.microsoft.com/office/drawing/2014/main" id="{08F8DDF7-2234-43F9-9B3A-FAEE3B192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517651" y="1698130"/>
            <a:ext cx="8432800" cy="493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Tree>
    <p:extLst>
      <p:ext uri="{BB962C8B-B14F-4D97-AF65-F5344CB8AC3E}">
        <p14:creationId xmlns:p14="http://schemas.microsoft.com/office/powerpoint/2010/main" val="1841531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11</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en-US" altLang="zh-CN" sz="3200" b="1"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开发流程的概要说明</a:t>
            </a:r>
          </a:p>
          <a:p>
            <a:pPr marL="0" indent="0">
              <a:buNone/>
            </a:pPr>
            <a:endParaRPr kumimoji="1" lang="ja-JP" altLang="en-US"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pic>
        <p:nvPicPr>
          <p:cNvPr id="7" name="図 1">
            <a:extLst>
              <a:ext uri="{FF2B5EF4-FFF2-40B4-BE49-F238E27FC236}">
                <a16:creationId xmlns:a16="http://schemas.microsoft.com/office/drawing/2014/main" id="{E52CCFAA-6831-4C6B-AA76-2B003FDA15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744663"/>
            <a:ext cx="7658100" cy="473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1234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12</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主流</a:t>
            </a:r>
            <a:r>
              <a:rPr lang="en-US" altLang="zh-CN" sz="3200" b="1"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开发工具的简介</a:t>
            </a:r>
            <a:endParaRPr kumimoji="1" lang="ja-JP" altLang="en-US"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aphicFrame>
        <p:nvGraphicFramePr>
          <p:cNvPr id="8" name="表格 8">
            <a:extLst>
              <a:ext uri="{FF2B5EF4-FFF2-40B4-BE49-F238E27FC236}">
                <a16:creationId xmlns:a16="http://schemas.microsoft.com/office/drawing/2014/main" id="{38738391-618F-4E5D-AB47-D873C60BC776}"/>
              </a:ext>
            </a:extLst>
          </p:cNvPr>
          <p:cNvGraphicFramePr>
            <a:graphicFrameLocks noGrp="1"/>
          </p:cNvGraphicFramePr>
          <p:nvPr>
            <p:extLst>
              <p:ext uri="{D42A27DB-BD31-4B8C-83A1-F6EECF244321}">
                <p14:modId xmlns:p14="http://schemas.microsoft.com/office/powerpoint/2010/main" val="1563936910"/>
              </p:ext>
            </p:extLst>
          </p:nvPr>
        </p:nvGraphicFramePr>
        <p:xfrm>
          <a:off x="842963" y="1685917"/>
          <a:ext cx="10606087" cy="4937125"/>
        </p:xfrm>
        <a:graphic>
          <a:graphicData uri="http://schemas.openxmlformats.org/drawingml/2006/table">
            <a:tbl>
              <a:tblPr>
                <a:tableStyleId>{10A1B5D5-9B99-4C35-A422-299274C87663}</a:tableStyleId>
              </a:tblPr>
              <a:tblGrid>
                <a:gridCol w="1956781">
                  <a:extLst>
                    <a:ext uri="{9D8B030D-6E8A-4147-A177-3AD203B41FA5}">
                      <a16:colId xmlns:a16="http://schemas.microsoft.com/office/drawing/2014/main" val="20000"/>
                    </a:ext>
                  </a:extLst>
                </a:gridCol>
                <a:gridCol w="2374501">
                  <a:extLst>
                    <a:ext uri="{9D8B030D-6E8A-4147-A177-3AD203B41FA5}">
                      <a16:colId xmlns:a16="http://schemas.microsoft.com/office/drawing/2014/main" val="20001"/>
                    </a:ext>
                  </a:extLst>
                </a:gridCol>
                <a:gridCol w="2998579">
                  <a:extLst>
                    <a:ext uri="{9D8B030D-6E8A-4147-A177-3AD203B41FA5}">
                      <a16:colId xmlns:a16="http://schemas.microsoft.com/office/drawing/2014/main" val="20002"/>
                    </a:ext>
                  </a:extLst>
                </a:gridCol>
                <a:gridCol w="3276226">
                  <a:extLst>
                    <a:ext uri="{9D8B030D-6E8A-4147-A177-3AD203B41FA5}">
                      <a16:colId xmlns:a16="http://schemas.microsoft.com/office/drawing/2014/main" val="20003"/>
                    </a:ext>
                  </a:extLst>
                </a:gridCol>
              </a:tblGrid>
              <a:tr h="432780">
                <a:tc>
                  <a:txBody>
                    <a:bodyPr/>
                    <a:lstStyle/>
                    <a:p>
                      <a:pPr algn="l" fontAlgn="t"/>
                      <a:r>
                        <a:rPr lang="en-US" sz="1400" b="1" u="none" strike="noStrike" dirty="0">
                          <a:effectLst/>
                          <a:latin typeface="Century" panose="02040604050505020304" pitchFamily="18" charset="0"/>
                        </a:rPr>
                        <a:t>Company</a:t>
                      </a:r>
                      <a:endParaRPr lang="en-US" sz="1400" b="1" i="0" u="none" strike="noStrike" dirty="0">
                        <a:solidFill>
                          <a:srgbClr val="000000"/>
                        </a:solidFill>
                        <a:effectLst/>
                        <a:latin typeface="Century" panose="02040604050505020304" pitchFamily="18" charset="0"/>
                      </a:endParaRPr>
                    </a:p>
                  </a:txBody>
                  <a:tcPr marL="6053" marR="6053" marT="6052" marB="0" anchor="ctr"/>
                </a:tc>
                <a:tc>
                  <a:txBody>
                    <a:bodyPr/>
                    <a:lstStyle/>
                    <a:p>
                      <a:pPr marL="0" algn="l" defTabSz="914400" rtl="0" eaLnBrk="1" fontAlgn="t" latinLnBrk="0" hangingPunct="1"/>
                      <a:r>
                        <a:rPr kumimoji="1" lang="en-US" sz="1400" b="1" u="none" strike="noStrike" kern="1200" dirty="0">
                          <a:solidFill>
                            <a:schemeClr val="dk1"/>
                          </a:solidFill>
                          <a:effectLst/>
                          <a:latin typeface="Century" panose="02040604050505020304" pitchFamily="18" charset="0"/>
                          <a:ea typeface="+mn-ea"/>
                          <a:cs typeface="+mn-cs"/>
                        </a:rPr>
                        <a:t>URL</a:t>
                      </a:r>
                    </a:p>
                  </a:txBody>
                  <a:tcPr marL="6053" marR="6053" marT="6052" marB="0" anchor="ctr"/>
                </a:tc>
                <a:tc>
                  <a:txBody>
                    <a:bodyPr/>
                    <a:lstStyle/>
                    <a:p>
                      <a:pPr algn="l" fontAlgn="t"/>
                      <a:r>
                        <a:rPr lang="en-US" sz="1400" b="1" i="0" u="none" strike="noStrike" dirty="0">
                          <a:solidFill>
                            <a:srgbClr val="000000"/>
                          </a:solidFill>
                          <a:effectLst/>
                          <a:latin typeface="Century" panose="02040604050505020304" pitchFamily="18" charset="0"/>
                        </a:rPr>
                        <a:t>AUTOSAR (support)</a:t>
                      </a:r>
                    </a:p>
                  </a:txBody>
                  <a:tcPr marL="6053" marR="6053" marT="6052" marB="0"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kumimoji="1" lang="en-US" sz="1400" b="1" u="none" strike="noStrike" kern="1200" dirty="0">
                          <a:solidFill>
                            <a:schemeClr val="dk1"/>
                          </a:solidFill>
                          <a:effectLst/>
                          <a:latin typeface="Century" panose="02040604050505020304" pitchFamily="18" charset="0"/>
                          <a:ea typeface="+mn-ea"/>
                          <a:cs typeface="+mn-cs"/>
                        </a:rPr>
                        <a:t>ISO26262( </a:t>
                      </a:r>
                      <a:r>
                        <a:rPr lang="en-US" altLang="ja-JP" sz="1400" b="1" i="0" u="none" strike="noStrike" dirty="0">
                          <a:solidFill>
                            <a:srgbClr val="000000"/>
                          </a:solidFill>
                          <a:effectLst/>
                          <a:latin typeface="Century" panose="02040604050505020304" pitchFamily="18" charset="0"/>
                        </a:rPr>
                        <a:t>support)</a:t>
                      </a:r>
                    </a:p>
                  </a:txBody>
                  <a:tcPr marL="6053" marR="6053" marT="6052" marB="0" anchor="ctr"/>
                </a:tc>
                <a:extLst>
                  <a:ext uri="{0D108BD9-81ED-4DB2-BD59-A6C34878D82A}">
                    <a16:rowId xmlns:a16="http://schemas.microsoft.com/office/drawing/2014/main" val="10000"/>
                  </a:ext>
                </a:extLst>
              </a:tr>
              <a:tr h="995262">
                <a:tc>
                  <a:txBody>
                    <a:bodyPr/>
                    <a:lstStyle/>
                    <a:p>
                      <a:pPr algn="l" fontAlgn="t"/>
                      <a:r>
                        <a:rPr lang="en-US" sz="1400" u="none" strike="noStrike" dirty="0" err="1">
                          <a:effectLst/>
                          <a:latin typeface="Century" panose="02040604050505020304" pitchFamily="18" charset="0"/>
                        </a:rPr>
                        <a:t>dSPACE</a:t>
                      </a:r>
                      <a:endParaRPr lang="en-US" sz="1400" b="1" i="0" u="none" strike="noStrike" dirty="0">
                        <a:solidFill>
                          <a:srgbClr val="000000"/>
                        </a:solidFill>
                        <a:effectLst/>
                        <a:latin typeface="Century" panose="02040604050505020304" pitchFamily="18" charset="0"/>
                      </a:endParaRPr>
                    </a:p>
                  </a:txBody>
                  <a:tcPr marL="6053" marR="6053" marT="6052" marB="0"/>
                </a:tc>
                <a:tc>
                  <a:txBody>
                    <a:bodyPr/>
                    <a:lstStyle/>
                    <a:p>
                      <a:pPr algn="l" fontAlgn="t"/>
                      <a:r>
                        <a:rPr lang="en-US" sz="1400" u="sng" strike="noStrike" dirty="0">
                          <a:effectLst/>
                          <a:latin typeface="Century" panose="02040604050505020304" pitchFamily="18" charset="0"/>
                          <a:hlinkClick r:id="rId2"/>
                        </a:rPr>
                        <a:t>www.dspace.de</a:t>
                      </a:r>
                      <a:endParaRPr lang="en-US" sz="1400" b="0" i="0" u="sng" strike="noStrike" dirty="0">
                        <a:solidFill>
                          <a:srgbClr val="0000FF"/>
                        </a:solidFill>
                        <a:effectLst/>
                        <a:latin typeface="Century" panose="02040604050505020304" pitchFamily="18" charset="0"/>
                      </a:endParaRPr>
                    </a:p>
                  </a:txBody>
                  <a:tcPr marL="6053" marR="6053" marT="6052" marB="0"/>
                </a:tc>
                <a:tc>
                  <a:txBody>
                    <a:bodyPr/>
                    <a:lstStyle/>
                    <a:p>
                      <a:pPr algn="l" fontAlgn="t"/>
                      <a:r>
                        <a:rPr lang="en-US" sz="1200" u="none" strike="noStrike" dirty="0" err="1">
                          <a:effectLst/>
                          <a:latin typeface="Century" panose="02040604050505020304" pitchFamily="18" charset="0"/>
                        </a:rPr>
                        <a:t>SystemDesk</a:t>
                      </a:r>
                      <a:r>
                        <a:rPr lang="en-US" sz="1200" u="none" strike="noStrike" dirty="0">
                          <a:effectLst/>
                          <a:latin typeface="Century" panose="02040604050505020304" pitchFamily="18" charset="0"/>
                        </a:rPr>
                        <a:t>, </a:t>
                      </a:r>
                      <a:br>
                        <a:rPr lang="en-US" sz="1200" u="none" strike="noStrike" dirty="0">
                          <a:effectLst/>
                          <a:latin typeface="Century" panose="02040604050505020304" pitchFamily="18" charset="0"/>
                        </a:rPr>
                      </a:br>
                      <a:r>
                        <a:rPr lang="en-US" sz="1200" u="none" strike="noStrike" dirty="0" err="1">
                          <a:effectLst/>
                          <a:latin typeface="Century" panose="02040604050505020304" pitchFamily="18" charset="0"/>
                        </a:rPr>
                        <a:t>TargetLink</a:t>
                      </a:r>
                      <a:r>
                        <a:rPr lang="en-US" sz="1200" u="none" strike="noStrike" dirty="0">
                          <a:effectLst/>
                          <a:latin typeface="Century" panose="02040604050505020304" pitchFamily="18" charset="0"/>
                        </a:rPr>
                        <a:t>, </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RTI AUTOSAR Package </a:t>
                      </a:r>
                      <a:endParaRPr lang="en-US" sz="1200" b="0" i="0" u="none" strike="noStrike" dirty="0">
                        <a:solidFill>
                          <a:srgbClr val="000000"/>
                        </a:solidFill>
                        <a:effectLst/>
                        <a:latin typeface="Century" panose="02040604050505020304" pitchFamily="18" charset="0"/>
                      </a:endParaRPr>
                    </a:p>
                  </a:txBody>
                  <a:tcPr marL="6053" marR="6053" marT="6052" marB="0"/>
                </a:tc>
                <a:tc>
                  <a:txBody>
                    <a:bodyPr/>
                    <a:lstStyle/>
                    <a:p>
                      <a:pPr algn="l" fontAlgn="t"/>
                      <a:r>
                        <a:rPr lang="en-US" sz="1200" u="none" strike="noStrike" dirty="0" err="1">
                          <a:effectLst/>
                          <a:latin typeface="Century" panose="02040604050505020304" pitchFamily="18" charset="0"/>
                        </a:rPr>
                        <a:t>TargetLink</a:t>
                      </a:r>
                      <a:r>
                        <a:rPr lang="en-US" sz="1200" u="none" strike="noStrike" dirty="0">
                          <a:effectLst/>
                          <a:latin typeface="Century" panose="02040604050505020304" pitchFamily="18" charset="0"/>
                        </a:rPr>
                        <a:t>, </a:t>
                      </a:r>
                    </a:p>
                    <a:p>
                      <a:pPr algn="l" fontAlgn="t"/>
                      <a:r>
                        <a:rPr lang="en-US" sz="1200" u="none" strike="noStrike" dirty="0" err="1">
                          <a:effectLst/>
                          <a:latin typeface="Century" panose="02040604050505020304" pitchFamily="18" charset="0"/>
                        </a:rPr>
                        <a:t>dSPACE</a:t>
                      </a:r>
                      <a:r>
                        <a:rPr lang="en-US" sz="1200" u="none" strike="noStrike" dirty="0">
                          <a:effectLst/>
                          <a:latin typeface="Century" panose="02040604050505020304" pitchFamily="18" charset="0"/>
                        </a:rPr>
                        <a:t> Simulator,</a:t>
                      </a:r>
                    </a:p>
                    <a:p>
                      <a:pPr algn="l" fontAlgn="t"/>
                      <a:r>
                        <a:rPr lang="en-US" sz="1200" u="none" strike="noStrike" dirty="0">
                          <a:effectLst/>
                          <a:latin typeface="Century" panose="02040604050505020304" pitchFamily="18" charset="0"/>
                        </a:rPr>
                        <a:t>SCALEXIO, </a:t>
                      </a:r>
                    </a:p>
                    <a:p>
                      <a:pPr algn="l" fontAlgn="t"/>
                      <a:r>
                        <a:rPr lang="en-US" sz="1200" u="none" strike="noStrike" dirty="0" err="1">
                          <a:effectLst/>
                          <a:latin typeface="Century" panose="02040604050505020304" pitchFamily="18" charset="0"/>
                        </a:rPr>
                        <a:t>SystemDesk</a:t>
                      </a:r>
                      <a:r>
                        <a:rPr lang="en-US" sz="1200" u="none" strike="noStrike" dirty="0">
                          <a:effectLst/>
                          <a:latin typeface="Century" panose="02040604050505020304" pitchFamily="18" charset="0"/>
                        </a:rPr>
                        <a:t> </a:t>
                      </a:r>
                      <a:endParaRPr lang="en-US" sz="1200" b="0" i="0" u="none" strike="noStrike" dirty="0">
                        <a:solidFill>
                          <a:srgbClr val="000000"/>
                        </a:solidFill>
                        <a:effectLst/>
                        <a:latin typeface="Century" panose="02040604050505020304" pitchFamily="18" charset="0"/>
                      </a:endParaRPr>
                    </a:p>
                  </a:txBody>
                  <a:tcPr marL="6053" marR="6053" marT="6052" marB="0"/>
                </a:tc>
                <a:extLst>
                  <a:ext uri="{0D108BD9-81ED-4DB2-BD59-A6C34878D82A}">
                    <a16:rowId xmlns:a16="http://schemas.microsoft.com/office/drawing/2014/main" val="10001"/>
                  </a:ext>
                </a:extLst>
              </a:tr>
              <a:tr h="737586">
                <a:tc>
                  <a:txBody>
                    <a:bodyPr/>
                    <a:lstStyle/>
                    <a:p>
                      <a:pPr algn="l" fontAlgn="t"/>
                      <a:r>
                        <a:rPr lang="en-US" sz="1400" u="none" strike="noStrike">
                          <a:effectLst/>
                          <a:latin typeface="Century" panose="02040604050505020304" pitchFamily="18" charset="0"/>
                        </a:rPr>
                        <a:t>Elektrobit</a:t>
                      </a:r>
                      <a:endParaRPr lang="en-US" sz="1400" b="1" i="0" u="none" strike="noStrike">
                        <a:solidFill>
                          <a:srgbClr val="000000"/>
                        </a:solidFill>
                        <a:effectLst/>
                        <a:latin typeface="Century" panose="02040604050505020304" pitchFamily="18" charset="0"/>
                      </a:endParaRPr>
                    </a:p>
                  </a:txBody>
                  <a:tcPr marL="6053" marR="6053" marT="6052" marB="0"/>
                </a:tc>
                <a:tc>
                  <a:txBody>
                    <a:bodyPr/>
                    <a:lstStyle/>
                    <a:p>
                      <a:pPr algn="l" fontAlgn="t"/>
                      <a:r>
                        <a:rPr lang="en-US" sz="1400" u="sng" strike="noStrike" dirty="0">
                          <a:effectLst/>
                          <a:latin typeface="Century" panose="02040604050505020304" pitchFamily="18" charset="0"/>
                          <a:hlinkClick r:id="rId3"/>
                        </a:rPr>
                        <a:t>www.elektrobit.com</a:t>
                      </a:r>
                      <a:endParaRPr lang="en-US" sz="1400" b="0" i="0" u="sng" strike="noStrike" dirty="0">
                        <a:solidFill>
                          <a:srgbClr val="0000FF"/>
                        </a:solidFill>
                        <a:effectLst/>
                        <a:latin typeface="Century" panose="02040604050505020304" pitchFamily="18" charset="0"/>
                      </a:endParaRPr>
                    </a:p>
                  </a:txBody>
                  <a:tcPr marL="6053" marR="6053" marT="6052" marB="0"/>
                </a:tc>
                <a:tc>
                  <a:txBody>
                    <a:bodyPr/>
                    <a:lstStyle/>
                    <a:p>
                      <a:pPr algn="l" fontAlgn="t"/>
                      <a:r>
                        <a:rPr lang="en-US" sz="1200" u="none" strike="noStrike" dirty="0">
                          <a:effectLst/>
                          <a:latin typeface="Century" panose="02040604050505020304" pitchFamily="18" charset="0"/>
                        </a:rPr>
                        <a:t>EB </a:t>
                      </a:r>
                      <a:r>
                        <a:rPr lang="en-US" sz="1200" u="none" strike="noStrike" dirty="0" err="1">
                          <a:effectLst/>
                          <a:latin typeface="Century" panose="02040604050505020304" pitchFamily="18" charset="0"/>
                        </a:rPr>
                        <a:t>tresos</a:t>
                      </a:r>
                      <a:r>
                        <a:rPr lang="en-US" sz="1200" u="none" strike="noStrike" dirty="0">
                          <a:effectLst/>
                          <a:latin typeface="Century" panose="02040604050505020304" pitchFamily="18" charset="0"/>
                        </a:rPr>
                        <a:t> </a:t>
                      </a:r>
                      <a:r>
                        <a:rPr kumimoji="1" lang="en-US" altLang="ja-JP" sz="1200" u="none" strike="noStrike" kern="1200" dirty="0" err="1">
                          <a:solidFill>
                            <a:schemeClr val="dk1"/>
                          </a:solidFill>
                          <a:effectLst/>
                          <a:latin typeface="Century" panose="02040604050505020304" pitchFamily="18" charset="0"/>
                          <a:ea typeface="+mn-ea"/>
                          <a:cs typeface="+mn-cs"/>
                        </a:rPr>
                        <a:t>AutoCore</a:t>
                      </a:r>
                      <a:endParaRPr kumimoji="1" lang="en-US" altLang="ja-JP" sz="1200" u="none" strike="noStrike" kern="1200" dirty="0">
                        <a:solidFill>
                          <a:schemeClr val="dk1"/>
                        </a:solidFill>
                        <a:effectLst/>
                        <a:latin typeface="Century" panose="02040604050505020304" pitchFamily="18" charset="0"/>
                        <a:ea typeface="+mn-ea"/>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en-US" altLang="ja-JP" sz="1200" u="none" strike="noStrike" dirty="0">
                          <a:effectLst/>
                          <a:latin typeface="Century" panose="02040604050505020304" pitchFamily="18" charset="0"/>
                        </a:rPr>
                        <a:t>EB </a:t>
                      </a:r>
                      <a:r>
                        <a:rPr lang="en-US" altLang="ja-JP" sz="1200" u="none" strike="noStrike" dirty="0" err="1">
                          <a:effectLst/>
                          <a:latin typeface="Century" panose="02040604050505020304" pitchFamily="18" charset="0"/>
                        </a:rPr>
                        <a:t>tresos</a:t>
                      </a:r>
                      <a:r>
                        <a:rPr lang="en-US" altLang="ja-JP" sz="1200" u="none" strike="noStrike" dirty="0">
                          <a:effectLst/>
                          <a:latin typeface="Century" panose="02040604050505020304" pitchFamily="18" charset="0"/>
                        </a:rPr>
                        <a:t> </a:t>
                      </a:r>
                      <a:r>
                        <a:rPr kumimoji="1" lang="en-US" altLang="ja-JP" sz="1200" u="none" strike="noStrike" kern="1200" err="1">
                          <a:solidFill>
                            <a:schemeClr val="dk1"/>
                          </a:solidFill>
                          <a:effectLst/>
                          <a:latin typeface="Century" panose="02040604050505020304" pitchFamily="18" charset="0"/>
                          <a:ea typeface="+mn-ea"/>
                          <a:cs typeface="+mn-cs"/>
                        </a:rPr>
                        <a:t>AutoCore</a:t>
                      </a:r>
                      <a:r>
                        <a:rPr kumimoji="1" lang="en-US" altLang="ja-JP" sz="1200" u="none" strike="noStrike" kern="1200" baseline="0">
                          <a:solidFill>
                            <a:schemeClr val="dk1"/>
                          </a:solidFill>
                          <a:effectLst/>
                          <a:latin typeface="Century" panose="02040604050505020304" pitchFamily="18" charset="0"/>
                          <a:ea typeface="+mn-ea"/>
                          <a:cs typeface="+mn-cs"/>
                        </a:rPr>
                        <a:t> O</a:t>
                      </a:r>
                      <a:endParaRPr kumimoji="1" lang="en-US" altLang="ja-JP" sz="1200" u="none" strike="noStrike" kern="1200" dirty="0">
                        <a:solidFill>
                          <a:schemeClr val="dk1"/>
                        </a:solidFill>
                        <a:effectLst/>
                        <a:latin typeface="Century" panose="02040604050505020304" pitchFamily="18" charset="0"/>
                        <a:ea typeface="+mn-ea"/>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en-US" altLang="ja-JP" sz="1200" u="none" strike="noStrike" dirty="0">
                          <a:effectLst/>
                          <a:latin typeface="Century" panose="02040604050505020304" pitchFamily="18" charset="0"/>
                        </a:rPr>
                        <a:t>EB </a:t>
                      </a:r>
                      <a:r>
                        <a:rPr lang="en-US" altLang="ja-JP" sz="1200" u="none" strike="noStrike" dirty="0" err="1">
                          <a:effectLst/>
                          <a:latin typeface="Century" panose="02040604050505020304" pitchFamily="18" charset="0"/>
                        </a:rPr>
                        <a:t>tresos</a:t>
                      </a:r>
                      <a:r>
                        <a:rPr lang="en-US" altLang="ja-JP" sz="1200" u="none" strike="noStrike" dirty="0">
                          <a:effectLst/>
                          <a:latin typeface="Century" panose="02040604050505020304" pitchFamily="18" charset="0"/>
                        </a:rPr>
                        <a:t> </a:t>
                      </a:r>
                      <a:r>
                        <a:rPr kumimoji="1" lang="en-US" altLang="ja-JP" sz="1200" u="none" strike="noStrike" kern="1200" dirty="0">
                          <a:solidFill>
                            <a:schemeClr val="dk1"/>
                          </a:solidFill>
                          <a:effectLst/>
                          <a:latin typeface="Century" panose="02040604050505020304" pitchFamily="18" charset="0"/>
                          <a:ea typeface="+mn-ea"/>
                          <a:cs typeface="+mn-cs"/>
                        </a:rPr>
                        <a:t>Studio</a:t>
                      </a:r>
                    </a:p>
                    <a:p>
                      <a:pPr algn="l" fontAlgn="t"/>
                      <a:endParaRPr kumimoji="1" lang="en-US" sz="1200" u="none" strike="noStrike" kern="1200" dirty="0">
                        <a:solidFill>
                          <a:schemeClr val="dk1"/>
                        </a:solidFill>
                        <a:effectLst/>
                        <a:latin typeface="Century" panose="02040604050505020304" pitchFamily="18" charset="0"/>
                        <a:ea typeface="+mn-ea"/>
                        <a:cs typeface="+mn-cs"/>
                      </a:endParaRPr>
                    </a:p>
                  </a:txBody>
                  <a:tcPr marL="6053" marR="6053" marT="6052" marB="0"/>
                </a:tc>
                <a:tc>
                  <a:txBody>
                    <a:bodyPr/>
                    <a:lstStyle/>
                    <a:p>
                      <a:pPr algn="l" fontAlgn="t"/>
                      <a:r>
                        <a:rPr lang="en-US" sz="1200" u="none" strike="noStrike" dirty="0">
                          <a:effectLst/>
                          <a:latin typeface="Century" panose="02040604050505020304" pitchFamily="18" charset="0"/>
                        </a:rPr>
                        <a:t>EB </a:t>
                      </a:r>
                      <a:r>
                        <a:rPr lang="en-US" sz="1200" u="none" strike="noStrike" dirty="0" err="1">
                          <a:effectLst/>
                          <a:latin typeface="Century" panose="02040604050505020304" pitchFamily="18" charset="0"/>
                        </a:rPr>
                        <a:t>tresos</a:t>
                      </a:r>
                      <a:r>
                        <a:rPr lang="en-US" sz="1200" u="none" strike="noStrike" dirty="0">
                          <a:effectLst/>
                          <a:latin typeface="Century" panose="02040604050505020304" pitchFamily="18" charset="0"/>
                        </a:rPr>
                        <a:t> safety</a:t>
                      </a:r>
                      <a:endParaRPr lang="en-US" sz="1200" b="0" i="0" u="none" strike="noStrike" dirty="0">
                        <a:solidFill>
                          <a:srgbClr val="000000"/>
                        </a:solidFill>
                        <a:effectLst/>
                        <a:latin typeface="Century" panose="02040604050505020304" pitchFamily="18" charset="0"/>
                      </a:endParaRPr>
                    </a:p>
                  </a:txBody>
                  <a:tcPr marL="6053" marR="6053" marT="6052" marB="0"/>
                </a:tc>
                <a:extLst>
                  <a:ext uri="{0D108BD9-81ED-4DB2-BD59-A6C34878D82A}">
                    <a16:rowId xmlns:a16="http://schemas.microsoft.com/office/drawing/2014/main" val="10002"/>
                  </a:ext>
                </a:extLst>
              </a:tr>
              <a:tr h="1469119">
                <a:tc>
                  <a:txBody>
                    <a:bodyPr/>
                    <a:lstStyle/>
                    <a:p>
                      <a:pPr algn="l" fontAlgn="t"/>
                      <a:r>
                        <a:rPr lang="en-US" sz="1400" u="none" strike="noStrike" dirty="0">
                          <a:effectLst/>
                          <a:latin typeface="Century" panose="02040604050505020304" pitchFamily="18" charset="0"/>
                        </a:rPr>
                        <a:t>ETAS</a:t>
                      </a:r>
                      <a:endParaRPr lang="en-US" sz="1400" b="1" i="0" u="none" strike="noStrike" dirty="0">
                        <a:solidFill>
                          <a:srgbClr val="000000"/>
                        </a:solidFill>
                        <a:effectLst/>
                        <a:latin typeface="Century" panose="02040604050505020304" pitchFamily="18" charset="0"/>
                      </a:endParaRPr>
                    </a:p>
                  </a:txBody>
                  <a:tcPr marL="6053" marR="6053" marT="6052" marB="0"/>
                </a:tc>
                <a:tc>
                  <a:txBody>
                    <a:bodyPr/>
                    <a:lstStyle/>
                    <a:p>
                      <a:pPr algn="l" fontAlgn="t"/>
                      <a:r>
                        <a:rPr lang="en-US" sz="1400" u="sng" strike="noStrike">
                          <a:effectLst/>
                          <a:latin typeface="Century" panose="02040604050505020304" pitchFamily="18" charset="0"/>
                          <a:hlinkClick r:id="rId4"/>
                        </a:rPr>
                        <a:t>www.etas.com</a:t>
                      </a:r>
                      <a:endParaRPr lang="en-US" sz="1400" b="0" i="0" u="sng" strike="noStrike">
                        <a:solidFill>
                          <a:srgbClr val="0000FF"/>
                        </a:solidFill>
                        <a:effectLst/>
                        <a:latin typeface="Century" panose="02040604050505020304" pitchFamily="18" charset="0"/>
                      </a:endParaRPr>
                    </a:p>
                  </a:txBody>
                  <a:tcPr marL="6053" marR="6053" marT="6052" marB="0"/>
                </a:tc>
                <a:tc>
                  <a:txBody>
                    <a:bodyPr/>
                    <a:lstStyle/>
                    <a:p>
                      <a:pPr algn="l" fontAlgn="t"/>
                      <a:r>
                        <a:rPr lang="en-US" sz="1200" u="none" strike="noStrike" dirty="0">
                          <a:effectLst/>
                          <a:latin typeface="Century" panose="02040604050505020304" pitchFamily="18" charset="0"/>
                        </a:rPr>
                        <a:t>ASCET, </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COMASSO, </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ISOLAR-A, </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ISOLAR-CODER,</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ISOLAR-EVE, </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EHOOKS, </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RTPC-EVE, </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RTA</a:t>
                      </a:r>
                      <a:endParaRPr lang="en-US" sz="1200" b="0" i="0" u="none" strike="noStrike" dirty="0">
                        <a:solidFill>
                          <a:srgbClr val="000000"/>
                        </a:solidFill>
                        <a:effectLst/>
                        <a:latin typeface="Century" panose="02040604050505020304" pitchFamily="18" charset="0"/>
                      </a:endParaRPr>
                    </a:p>
                  </a:txBody>
                  <a:tcPr marL="6053" marR="6053" marT="6052" marB="0"/>
                </a:tc>
                <a:tc>
                  <a:txBody>
                    <a:bodyPr/>
                    <a:lstStyle/>
                    <a:p>
                      <a:pPr algn="l" fontAlgn="t"/>
                      <a:r>
                        <a:rPr lang="pt-BR" sz="1200" u="none" strike="noStrike" dirty="0">
                          <a:effectLst/>
                          <a:latin typeface="Century" panose="02040604050505020304" pitchFamily="18" charset="0"/>
                        </a:rPr>
                        <a:t>EHOOKS, </a:t>
                      </a:r>
                      <a:br>
                        <a:rPr lang="pt-BR" sz="1200" u="none" strike="noStrike" dirty="0">
                          <a:effectLst/>
                          <a:latin typeface="Century" panose="02040604050505020304" pitchFamily="18" charset="0"/>
                        </a:rPr>
                      </a:br>
                      <a:r>
                        <a:rPr lang="pt-BR" sz="1200" u="none" strike="noStrike" dirty="0">
                          <a:effectLst/>
                          <a:latin typeface="Century" panose="02040604050505020304" pitchFamily="18" charset="0"/>
                        </a:rPr>
                        <a:t>ISOLAR-A, </a:t>
                      </a:r>
                      <a:br>
                        <a:rPr lang="pt-BR" sz="1200" u="none" strike="noStrike" dirty="0">
                          <a:effectLst/>
                          <a:latin typeface="Century" panose="02040604050505020304" pitchFamily="18" charset="0"/>
                        </a:rPr>
                      </a:br>
                      <a:r>
                        <a:rPr lang="pt-BR" sz="1200" u="none" strike="noStrike" dirty="0">
                          <a:effectLst/>
                          <a:latin typeface="Century" panose="02040604050505020304" pitchFamily="18" charset="0"/>
                        </a:rPr>
                        <a:t>ISOLAR-CODER, </a:t>
                      </a:r>
                      <a:br>
                        <a:rPr lang="pt-BR" sz="1200" u="none" strike="noStrike" dirty="0">
                          <a:effectLst/>
                          <a:latin typeface="Century" panose="02040604050505020304" pitchFamily="18" charset="0"/>
                        </a:rPr>
                      </a:br>
                      <a:r>
                        <a:rPr lang="pt-BR" sz="1200" u="none" strike="noStrike" dirty="0">
                          <a:effectLst/>
                          <a:latin typeface="Century" panose="02040604050505020304" pitchFamily="18" charset="0"/>
                        </a:rPr>
                        <a:t>ISOLAR-EVE, </a:t>
                      </a:r>
                      <a:br>
                        <a:rPr lang="pt-BR" sz="1200" u="none" strike="noStrike" dirty="0">
                          <a:effectLst/>
                          <a:latin typeface="Century" panose="02040604050505020304" pitchFamily="18" charset="0"/>
                        </a:rPr>
                      </a:br>
                      <a:r>
                        <a:rPr lang="pt-BR" sz="1200" u="none" strike="noStrike" dirty="0">
                          <a:effectLst/>
                          <a:latin typeface="Century" panose="02040604050505020304" pitchFamily="18" charset="0"/>
                        </a:rPr>
                        <a:t>RTPC-EVE</a:t>
                      </a:r>
                      <a:endParaRPr lang="pt-BR" sz="1200" b="0" i="0" u="none" strike="noStrike" dirty="0">
                        <a:solidFill>
                          <a:srgbClr val="000000"/>
                        </a:solidFill>
                        <a:effectLst/>
                        <a:latin typeface="Century" panose="02040604050505020304" pitchFamily="18" charset="0"/>
                      </a:endParaRPr>
                    </a:p>
                  </a:txBody>
                  <a:tcPr marL="6053" marR="6053" marT="6052" marB="0"/>
                </a:tc>
                <a:extLst>
                  <a:ext uri="{0D108BD9-81ED-4DB2-BD59-A6C34878D82A}">
                    <a16:rowId xmlns:a16="http://schemas.microsoft.com/office/drawing/2014/main" val="10003"/>
                  </a:ext>
                </a:extLst>
              </a:tr>
              <a:tr h="747676">
                <a:tc>
                  <a:txBody>
                    <a:bodyPr/>
                    <a:lstStyle/>
                    <a:p>
                      <a:pPr algn="l" fontAlgn="t"/>
                      <a:r>
                        <a:rPr lang="en-US" sz="1400" u="none" strike="noStrike">
                          <a:effectLst/>
                          <a:latin typeface="Century" panose="02040604050505020304" pitchFamily="18" charset="0"/>
                        </a:rPr>
                        <a:t>Mentor Graphics</a:t>
                      </a:r>
                      <a:endParaRPr lang="en-US" sz="1400" b="1" i="0" u="none" strike="noStrike">
                        <a:solidFill>
                          <a:srgbClr val="000000"/>
                        </a:solidFill>
                        <a:effectLst/>
                        <a:latin typeface="Century" panose="02040604050505020304" pitchFamily="18" charset="0"/>
                      </a:endParaRPr>
                    </a:p>
                  </a:txBody>
                  <a:tcPr marL="6053" marR="6053" marT="6052" marB="0"/>
                </a:tc>
                <a:tc>
                  <a:txBody>
                    <a:bodyPr/>
                    <a:lstStyle/>
                    <a:p>
                      <a:pPr algn="l" fontAlgn="t"/>
                      <a:r>
                        <a:rPr lang="en-US" sz="1400" u="sng" strike="noStrike">
                          <a:effectLst/>
                          <a:latin typeface="Century" panose="02040604050505020304" pitchFamily="18" charset="0"/>
                          <a:hlinkClick r:id="rId5"/>
                        </a:rPr>
                        <a:t>www.mentor.com</a:t>
                      </a:r>
                      <a:endParaRPr lang="en-US" sz="1400" b="0" i="0" u="sng" strike="noStrike">
                        <a:solidFill>
                          <a:srgbClr val="0000FF"/>
                        </a:solidFill>
                        <a:effectLst/>
                        <a:latin typeface="Century" panose="02040604050505020304" pitchFamily="18" charset="0"/>
                      </a:endParaRPr>
                    </a:p>
                  </a:txBody>
                  <a:tcPr marL="6053" marR="6053" marT="6052" marB="0"/>
                </a:tc>
                <a:tc>
                  <a:txBody>
                    <a:bodyPr/>
                    <a:lstStyle/>
                    <a:p>
                      <a:pPr algn="l" fontAlgn="t"/>
                      <a:r>
                        <a:rPr lang="en-US" sz="1200" u="none" strike="noStrike" dirty="0">
                          <a:effectLst/>
                          <a:latin typeface="Century" panose="02040604050505020304" pitchFamily="18" charset="0"/>
                        </a:rPr>
                        <a:t>Vehicle Systems Platform</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(VSA, VSB, VSI)</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VSTAR Basic Software Stack</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Bridgepoint UML</a:t>
                      </a:r>
                      <a:endParaRPr lang="en-US" sz="1200" b="0" i="0" u="none" strike="noStrike" dirty="0">
                        <a:solidFill>
                          <a:srgbClr val="000000"/>
                        </a:solidFill>
                        <a:effectLst/>
                        <a:latin typeface="Century" panose="02040604050505020304" pitchFamily="18" charset="0"/>
                      </a:endParaRPr>
                    </a:p>
                  </a:txBody>
                  <a:tcPr marL="6053" marR="6053" marT="6052" marB="0"/>
                </a:tc>
                <a:tc>
                  <a:txBody>
                    <a:bodyPr/>
                    <a:lstStyle/>
                    <a:p>
                      <a:pPr algn="l" fontAlgn="t"/>
                      <a:r>
                        <a:rPr lang="en-US" sz="1200" u="none" strike="noStrike" dirty="0">
                          <a:effectLst/>
                          <a:latin typeface="Century" panose="02040604050505020304" pitchFamily="18" charset="0"/>
                        </a:rPr>
                        <a:t>Vehicle Systems Architect (VSA)</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Vehicle Systems Builder (VSB)</a:t>
                      </a:r>
                      <a:br>
                        <a:rPr lang="en-US" sz="1200" u="none" strike="noStrike" dirty="0">
                          <a:effectLst/>
                          <a:latin typeface="Century" panose="02040604050505020304" pitchFamily="18" charset="0"/>
                        </a:rPr>
                      </a:br>
                      <a:r>
                        <a:rPr lang="en-US" sz="1200" u="none" strike="noStrike" dirty="0">
                          <a:effectLst/>
                          <a:latin typeface="Century" panose="02040604050505020304" pitchFamily="18" charset="0"/>
                        </a:rPr>
                        <a:t>VSTAR Basic SW Stack</a:t>
                      </a:r>
                      <a:endParaRPr lang="en-US" sz="1200" b="0" i="0" u="none" strike="noStrike" dirty="0">
                        <a:solidFill>
                          <a:srgbClr val="000000"/>
                        </a:solidFill>
                        <a:effectLst/>
                        <a:latin typeface="Century" panose="02040604050505020304" pitchFamily="18" charset="0"/>
                      </a:endParaRPr>
                    </a:p>
                  </a:txBody>
                  <a:tcPr marL="6053" marR="6053" marT="6052" marB="0"/>
                </a:tc>
                <a:extLst>
                  <a:ext uri="{0D108BD9-81ED-4DB2-BD59-A6C34878D82A}">
                    <a16:rowId xmlns:a16="http://schemas.microsoft.com/office/drawing/2014/main" val="10004"/>
                  </a:ext>
                </a:extLst>
              </a:tr>
              <a:tr h="554702">
                <a:tc>
                  <a:txBody>
                    <a:bodyPr/>
                    <a:lstStyle/>
                    <a:p>
                      <a:pPr algn="l" fontAlgn="t"/>
                      <a:r>
                        <a:rPr lang="en-US" sz="1400" u="none" strike="noStrike">
                          <a:effectLst/>
                          <a:latin typeface="Century" panose="02040604050505020304" pitchFamily="18" charset="0"/>
                        </a:rPr>
                        <a:t>Vector Informatik</a:t>
                      </a:r>
                      <a:endParaRPr lang="en-US" sz="1400" b="1" i="0" u="none" strike="noStrike">
                        <a:solidFill>
                          <a:srgbClr val="000000"/>
                        </a:solidFill>
                        <a:effectLst/>
                        <a:latin typeface="Century" panose="02040604050505020304" pitchFamily="18" charset="0"/>
                      </a:endParaRPr>
                    </a:p>
                  </a:txBody>
                  <a:tcPr marL="6053" marR="6053" marT="6052" marB="0"/>
                </a:tc>
                <a:tc>
                  <a:txBody>
                    <a:bodyPr/>
                    <a:lstStyle/>
                    <a:p>
                      <a:pPr algn="l" fontAlgn="t"/>
                      <a:r>
                        <a:rPr lang="en-US" sz="1400" u="sng" strike="noStrike">
                          <a:effectLst/>
                          <a:latin typeface="Century" panose="02040604050505020304" pitchFamily="18" charset="0"/>
                          <a:hlinkClick r:id="rId6"/>
                        </a:rPr>
                        <a:t>www.vector.com</a:t>
                      </a:r>
                      <a:endParaRPr lang="en-US" sz="1400" b="0" i="0" u="sng" strike="noStrike">
                        <a:solidFill>
                          <a:srgbClr val="0000FF"/>
                        </a:solidFill>
                        <a:effectLst/>
                        <a:latin typeface="Century" panose="02040604050505020304" pitchFamily="18" charset="0"/>
                      </a:endParaRPr>
                    </a:p>
                  </a:txBody>
                  <a:tcPr marL="6053" marR="6053" marT="6052" marB="0"/>
                </a:tc>
                <a:tc>
                  <a:txBody>
                    <a:bodyPr/>
                    <a:lstStyle/>
                    <a:p>
                      <a:pPr algn="l" fontAlgn="t"/>
                      <a:r>
                        <a:rPr lang="it-IT" sz="1200" u="none" strike="noStrike" dirty="0">
                          <a:effectLst/>
                          <a:latin typeface="Century" panose="02040604050505020304" pitchFamily="18" charset="0"/>
                        </a:rPr>
                        <a:t>MICROSAR</a:t>
                      </a:r>
                      <a:br>
                        <a:rPr lang="it-IT" sz="1200" u="none" strike="noStrike" dirty="0">
                          <a:effectLst/>
                          <a:latin typeface="Century" panose="02040604050505020304" pitchFamily="18" charset="0"/>
                        </a:rPr>
                      </a:br>
                      <a:r>
                        <a:rPr lang="it-IT" sz="1200" u="none" strike="noStrike" dirty="0">
                          <a:effectLst/>
                          <a:latin typeface="Century" panose="02040604050505020304" pitchFamily="18" charset="0"/>
                        </a:rPr>
                        <a:t>DaVinci Configurator Pro </a:t>
                      </a:r>
                      <a:br>
                        <a:rPr lang="it-IT" sz="1200" u="none" strike="noStrike" dirty="0">
                          <a:effectLst/>
                          <a:latin typeface="Century" panose="02040604050505020304" pitchFamily="18" charset="0"/>
                        </a:rPr>
                      </a:br>
                      <a:r>
                        <a:rPr lang="it-IT" sz="1200" u="none" strike="noStrike" dirty="0">
                          <a:effectLst/>
                          <a:latin typeface="Century" panose="02040604050505020304" pitchFamily="18" charset="0"/>
                        </a:rPr>
                        <a:t>DaVinci Developer</a:t>
                      </a:r>
                      <a:endParaRPr lang="it-IT" sz="1200" b="0" i="0" u="none" strike="noStrike" dirty="0">
                        <a:solidFill>
                          <a:srgbClr val="000000"/>
                        </a:solidFill>
                        <a:effectLst/>
                        <a:latin typeface="Century" panose="02040604050505020304" pitchFamily="18" charset="0"/>
                      </a:endParaRPr>
                    </a:p>
                  </a:txBody>
                  <a:tcPr marL="6053" marR="6053" marT="6052" marB="0"/>
                </a:tc>
                <a:tc>
                  <a:txBody>
                    <a:bodyPr/>
                    <a:lstStyle/>
                    <a:p>
                      <a:pPr algn="l" fontAlgn="t"/>
                      <a:r>
                        <a:rPr lang="en-US" sz="1200" u="none" strike="noStrike" dirty="0">
                          <a:effectLst/>
                          <a:latin typeface="Century" panose="02040604050505020304" pitchFamily="18" charset="0"/>
                        </a:rPr>
                        <a:t>MICROSAR Safe</a:t>
                      </a:r>
                      <a:endParaRPr lang="en-US" sz="1200" b="0" i="0" u="none" strike="noStrike" dirty="0">
                        <a:solidFill>
                          <a:srgbClr val="000000"/>
                        </a:solidFill>
                        <a:effectLst/>
                        <a:latin typeface="Century" panose="02040604050505020304" pitchFamily="18" charset="0"/>
                      </a:endParaRPr>
                    </a:p>
                  </a:txBody>
                  <a:tcPr marL="6053" marR="6053" marT="6052"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81215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13</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主流</a:t>
            </a:r>
            <a:r>
              <a:rPr lang="en-US" altLang="zh-CN" sz="3200" b="1"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开发工具的简介</a:t>
            </a:r>
            <a:endParaRPr kumimoji="1" lang="ja-JP" altLang="en-US"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aphicFrame>
        <p:nvGraphicFramePr>
          <p:cNvPr id="7" name="表格 2">
            <a:extLst>
              <a:ext uri="{FF2B5EF4-FFF2-40B4-BE49-F238E27FC236}">
                <a16:creationId xmlns:a16="http://schemas.microsoft.com/office/drawing/2014/main" id="{BCBA92DD-B469-4598-AAEF-0FC95E266916}"/>
              </a:ext>
            </a:extLst>
          </p:cNvPr>
          <p:cNvGraphicFramePr>
            <a:graphicFrameLocks noGrp="1"/>
          </p:cNvGraphicFramePr>
          <p:nvPr>
            <p:extLst>
              <p:ext uri="{D42A27DB-BD31-4B8C-83A1-F6EECF244321}">
                <p14:modId xmlns:p14="http://schemas.microsoft.com/office/powerpoint/2010/main" val="1844241219"/>
              </p:ext>
            </p:extLst>
          </p:nvPr>
        </p:nvGraphicFramePr>
        <p:xfrm>
          <a:off x="545570" y="1761832"/>
          <a:ext cx="11096625" cy="4549727"/>
        </p:xfrm>
        <a:graphic>
          <a:graphicData uri="http://schemas.openxmlformats.org/drawingml/2006/table">
            <a:tbl>
              <a:tblPr>
                <a:tableStyleId>{10A1B5D5-9B99-4C35-A422-299274C87663}</a:tableStyleId>
              </a:tblPr>
              <a:tblGrid>
                <a:gridCol w="1858828">
                  <a:extLst>
                    <a:ext uri="{9D8B030D-6E8A-4147-A177-3AD203B41FA5}">
                      <a16:colId xmlns:a16="http://schemas.microsoft.com/office/drawing/2014/main" val="20000"/>
                    </a:ext>
                  </a:extLst>
                </a:gridCol>
                <a:gridCol w="2084137">
                  <a:extLst>
                    <a:ext uri="{9D8B030D-6E8A-4147-A177-3AD203B41FA5}">
                      <a16:colId xmlns:a16="http://schemas.microsoft.com/office/drawing/2014/main" val="20001"/>
                    </a:ext>
                  </a:extLst>
                </a:gridCol>
                <a:gridCol w="2454579">
                  <a:extLst>
                    <a:ext uri="{9D8B030D-6E8A-4147-A177-3AD203B41FA5}">
                      <a16:colId xmlns:a16="http://schemas.microsoft.com/office/drawing/2014/main" val="20002"/>
                    </a:ext>
                  </a:extLst>
                </a:gridCol>
                <a:gridCol w="2321233">
                  <a:extLst>
                    <a:ext uri="{9D8B030D-6E8A-4147-A177-3AD203B41FA5}">
                      <a16:colId xmlns:a16="http://schemas.microsoft.com/office/drawing/2014/main" val="20003"/>
                    </a:ext>
                  </a:extLst>
                </a:gridCol>
                <a:gridCol w="2377848">
                  <a:extLst>
                    <a:ext uri="{9D8B030D-6E8A-4147-A177-3AD203B41FA5}">
                      <a16:colId xmlns:a16="http://schemas.microsoft.com/office/drawing/2014/main" val="20004"/>
                    </a:ext>
                  </a:extLst>
                </a:gridCol>
              </a:tblGrid>
              <a:tr h="505503">
                <a:tc>
                  <a:txBody>
                    <a:bodyPr/>
                    <a:lstStyle/>
                    <a:p>
                      <a:pPr marL="0" algn="l" defTabSz="914400" rtl="0" eaLnBrk="1" fontAlgn="t" latinLnBrk="0" hangingPunct="1"/>
                      <a:r>
                        <a:rPr kumimoji="1" lang="en-US" sz="1400" b="1" u="none" strike="noStrike" kern="1200" dirty="0">
                          <a:effectLst/>
                          <a:latin typeface="Century" panose="02040604050505020304" pitchFamily="18" charset="0"/>
                        </a:rPr>
                        <a:t>Company</a:t>
                      </a:r>
                      <a:endParaRPr kumimoji="1" lang="en-US" sz="1400" b="1" u="none" strike="noStrike" kern="1200" dirty="0">
                        <a:solidFill>
                          <a:schemeClr val="dk1"/>
                        </a:solidFill>
                        <a:effectLst/>
                        <a:latin typeface="Century" panose="02040604050505020304" pitchFamily="18" charset="0"/>
                        <a:ea typeface="+mn-ea"/>
                        <a:cs typeface="+mn-cs"/>
                      </a:endParaRPr>
                    </a:p>
                  </a:txBody>
                  <a:tcPr marL="6570" marR="6570" marT="6571" marB="0" anchor="ctr"/>
                </a:tc>
                <a:tc>
                  <a:txBody>
                    <a:bodyPr/>
                    <a:lstStyle/>
                    <a:p>
                      <a:pPr marL="0" algn="l" defTabSz="914400" rtl="0" eaLnBrk="1" fontAlgn="t" latinLnBrk="0" hangingPunct="1"/>
                      <a:r>
                        <a:rPr kumimoji="1" lang="en-US" sz="1400" b="1" u="none" strike="noStrike" kern="1200" dirty="0">
                          <a:effectLst/>
                          <a:latin typeface="Century" panose="02040604050505020304" pitchFamily="18" charset="0"/>
                        </a:rPr>
                        <a:t>URL</a:t>
                      </a:r>
                      <a:endParaRPr kumimoji="1" lang="en-US" sz="1400" b="1" u="none" strike="noStrike" kern="1200" dirty="0">
                        <a:solidFill>
                          <a:schemeClr val="dk1"/>
                        </a:solidFill>
                        <a:effectLst/>
                        <a:latin typeface="Century" panose="02040604050505020304" pitchFamily="18" charset="0"/>
                        <a:ea typeface="+mn-ea"/>
                        <a:cs typeface="+mn-cs"/>
                      </a:endParaRPr>
                    </a:p>
                  </a:txBody>
                  <a:tcPr marL="6570" marR="6570" marT="6571" marB="0"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kumimoji="1" lang="en-US" altLang="ja-JP" sz="1400" b="1" u="none" strike="noStrike" kern="1200" dirty="0">
                          <a:solidFill>
                            <a:schemeClr val="dk1"/>
                          </a:solidFill>
                          <a:effectLst/>
                          <a:latin typeface="Century" panose="02040604050505020304" pitchFamily="18" charset="0"/>
                          <a:ea typeface="+mn-ea"/>
                          <a:cs typeface="+mn-cs"/>
                        </a:rPr>
                        <a:t>System configuration</a:t>
                      </a:r>
                    </a:p>
                  </a:txBody>
                  <a:tcPr marL="6570" marR="6570" marT="6571" marB="0" anchor="ctr"/>
                </a:tc>
                <a:tc>
                  <a:txBody>
                    <a:bodyPr/>
                    <a:lstStyle/>
                    <a:p>
                      <a:pPr marL="0" algn="l" defTabSz="914400" rtl="0" eaLnBrk="1" fontAlgn="t" latinLnBrk="0" hangingPunct="1"/>
                      <a:r>
                        <a:rPr kumimoji="1" lang="en-US" sz="1400" b="1" u="none" strike="noStrike" kern="1200" dirty="0">
                          <a:solidFill>
                            <a:schemeClr val="dk1"/>
                          </a:solidFill>
                          <a:effectLst/>
                          <a:latin typeface="Century" panose="02040604050505020304" pitchFamily="18" charset="0"/>
                          <a:ea typeface="+mn-ea"/>
                          <a:cs typeface="+mn-cs"/>
                        </a:rPr>
                        <a:t>Model-based design</a:t>
                      </a:r>
                    </a:p>
                  </a:txBody>
                  <a:tcPr marL="6570" marR="6570" marT="6571" marB="0" anchor="ctr"/>
                </a:tc>
                <a:tc>
                  <a:txBody>
                    <a:bodyPr/>
                    <a:lstStyle/>
                    <a:p>
                      <a:pPr marL="0" algn="l" defTabSz="914400" rtl="0" eaLnBrk="1" fontAlgn="t" latinLnBrk="0" hangingPunct="1"/>
                      <a:r>
                        <a:rPr kumimoji="1" lang="en-US" sz="1400" b="1" u="none" strike="noStrike" kern="1200" dirty="0">
                          <a:solidFill>
                            <a:schemeClr val="dk1"/>
                          </a:solidFill>
                          <a:effectLst/>
                          <a:latin typeface="Century" panose="02040604050505020304" pitchFamily="18" charset="0"/>
                          <a:ea typeface="+mn-ea"/>
                          <a:cs typeface="+mn-cs"/>
                        </a:rPr>
                        <a:t>Source code generation</a:t>
                      </a:r>
                    </a:p>
                  </a:txBody>
                  <a:tcPr marL="6570" marR="6570" marT="6571" marB="0" anchor="ctr"/>
                </a:tc>
                <a:extLst>
                  <a:ext uri="{0D108BD9-81ED-4DB2-BD59-A6C34878D82A}">
                    <a16:rowId xmlns:a16="http://schemas.microsoft.com/office/drawing/2014/main" val="10000"/>
                  </a:ext>
                </a:extLst>
              </a:tr>
              <a:tr h="1183895">
                <a:tc>
                  <a:txBody>
                    <a:bodyPr/>
                    <a:lstStyle/>
                    <a:p>
                      <a:pPr marL="0" algn="l" defTabSz="914400" rtl="0" eaLnBrk="1" fontAlgn="t" latinLnBrk="0" hangingPunct="1"/>
                      <a:r>
                        <a:rPr kumimoji="1" lang="en-US" sz="1400" u="none" strike="noStrike" kern="1200" dirty="0" err="1">
                          <a:effectLst/>
                          <a:latin typeface="Century" panose="02040604050505020304" pitchFamily="18" charset="0"/>
                        </a:rPr>
                        <a:t>dSPACE</a:t>
                      </a:r>
                      <a:endParaRPr kumimoji="1" lang="en-US" sz="14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400" u="none" strike="noStrike" kern="1200" dirty="0">
                          <a:effectLst/>
                          <a:latin typeface="Century" panose="02040604050505020304" pitchFamily="18" charset="0"/>
                          <a:hlinkClick r:id="rId2"/>
                        </a:rPr>
                        <a:t>www.dspace.de</a:t>
                      </a:r>
                      <a:endParaRPr kumimoji="1" lang="en-US" sz="14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err="1">
                          <a:effectLst/>
                          <a:latin typeface="Century" panose="02040604050505020304" pitchFamily="18" charset="0"/>
                        </a:rPr>
                        <a:t>SystemDesk</a:t>
                      </a:r>
                      <a:r>
                        <a:rPr kumimoji="1" lang="en-US" sz="1200" u="none" strike="noStrike" kern="1200" dirty="0">
                          <a:effectLst/>
                          <a:latin typeface="Century" panose="02040604050505020304" pitchFamily="18" charset="0"/>
                        </a:rPr>
                        <a:t>, </a:t>
                      </a:r>
                      <a:br>
                        <a:rPr kumimoji="1" lang="en-US" sz="1200" u="none" strike="noStrike" kern="1200" dirty="0">
                          <a:effectLst/>
                          <a:latin typeface="Century" panose="02040604050505020304" pitchFamily="18" charset="0"/>
                        </a:rPr>
                      </a:br>
                      <a:r>
                        <a:rPr kumimoji="1" lang="en-US" sz="1200" u="none" strike="noStrike" kern="1200" dirty="0" err="1">
                          <a:effectLst/>
                          <a:latin typeface="Century" panose="02040604050505020304" pitchFamily="18" charset="0"/>
                        </a:rPr>
                        <a:t>ConfigurationDesk</a:t>
                      </a:r>
                      <a:r>
                        <a:rPr kumimoji="1" lang="en-US" sz="1200" u="none" strike="noStrike" kern="1200" dirty="0">
                          <a:effectLst/>
                          <a:latin typeface="Century" panose="02040604050505020304" pitchFamily="18" charset="0"/>
                        </a:rPr>
                        <a:t>, </a:t>
                      </a:r>
                      <a:br>
                        <a:rPr kumimoji="1" lang="en-US" sz="1200" u="none" strike="noStrike" kern="1200" dirty="0">
                          <a:effectLst/>
                          <a:latin typeface="Century" panose="02040604050505020304" pitchFamily="18" charset="0"/>
                        </a:rPr>
                      </a:br>
                      <a:r>
                        <a:rPr kumimoji="1" lang="en-US" sz="1200" u="none" strike="noStrike" kern="1200" dirty="0">
                          <a:effectLst/>
                          <a:latin typeface="Century" panose="02040604050505020304" pitchFamily="18" charset="0"/>
                        </a:rPr>
                        <a:t>Real-Time Interface </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err="1">
                          <a:effectLst/>
                          <a:latin typeface="Century" panose="02040604050505020304" pitchFamily="18" charset="0"/>
                        </a:rPr>
                        <a:t>SystemDesk</a:t>
                      </a:r>
                      <a:r>
                        <a:rPr kumimoji="1" lang="en-US" sz="1200" u="none" strike="noStrike" kern="1200" dirty="0">
                          <a:effectLst/>
                          <a:latin typeface="Century" panose="02040604050505020304" pitchFamily="18" charset="0"/>
                        </a:rPr>
                        <a:t>, </a:t>
                      </a:r>
                      <a:br>
                        <a:rPr kumimoji="1" lang="en-US" sz="1200" u="none" strike="noStrike" kern="1200" dirty="0">
                          <a:effectLst/>
                          <a:latin typeface="Century" panose="02040604050505020304" pitchFamily="18" charset="0"/>
                        </a:rPr>
                      </a:br>
                      <a:r>
                        <a:rPr kumimoji="1" lang="en-US" sz="1200" u="none" strike="noStrike" kern="1200" dirty="0" err="1">
                          <a:effectLst/>
                          <a:latin typeface="Century" panose="02040604050505020304" pitchFamily="18" charset="0"/>
                        </a:rPr>
                        <a:t>dSPACE</a:t>
                      </a:r>
                      <a:r>
                        <a:rPr kumimoji="1" lang="en-US" sz="1200" u="none" strike="noStrike" kern="1200" dirty="0">
                          <a:effectLst/>
                          <a:latin typeface="Century" panose="02040604050505020304" pitchFamily="18" charset="0"/>
                        </a:rPr>
                        <a:t> </a:t>
                      </a:r>
                      <a:r>
                        <a:rPr kumimoji="1" lang="en-US" sz="1200" u="none" strike="noStrike" kern="1200" dirty="0" err="1">
                          <a:effectLst/>
                          <a:latin typeface="Century" panose="02040604050505020304" pitchFamily="18" charset="0"/>
                        </a:rPr>
                        <a:t>TargetLink</a:t>
                      </a:r>
                      <a:r>
                        <a:rPr kumimoji="1" lang="en-US" sz="1200" u="none" strike="noStrike" kern="1200" dirty="0">
                          <a:effectLst/>
                          <a:latin typeface="Century" panose="02040604050505020304" pitchFamily="18" charset="0"/>
                        </a:rPr>
                        <a:t>, </a:t>
                      </a:r>
                      <a:br>
                        <a:rPr kumimoji="1" lang="en-US" sz="1200" u="none" strike="noStrike" kern="1200" dirty="0">
                          <a:effectLst/>
                          <a:latin typeface="Century" panose="02040604050505020304" pitchFamily="18" charset="0"/>
                        </a:rPr>
                      </a:br>
                      <a:r>
                        <a:rPr kumimoji="1" lang="en-US" sz="1200" u="none" strike="noStrike" kern="1200" dirty="0">
                          <a:effectLst/>
                          <a:latin typeface="Century" panose="02040604050505020304" pitchFamily="18" charset="0"/>
                        </a:rPr>
                        <a:t>Model Compare, </a:t>
                      </a:r>
                      <a:br>
                        <a:rPr kumimoji="1" lang="en-US" sz="1200" u="none" strike="noStrike" kern="1200" dirty="0">
                          <a:effectLst/>
                          <a:latin typeface="Century" panose="02040604050505020304" pitchFamily="18" charset="0"/>
                        </a:rPr>
                      </a:br>
                      <a:r>
                        <a:rPr kumimoji="1" lang="en-US" sz="1200" u="none" strike="noStrike" kern="1200" dirty="0" err="1">
                          <a:effectLst/>
                          <a:latin typeface="Century" panose="02040604050505020304" pitchFamily="18" charset="0"/>
                        </a:rPr>
                        <a:t>ConfigurationDesk</a:t>
                      </a:r>
                      <a:r>
                        <a:rPr kumimoji="1" lang="en-US" sz="1200" u="none" strike="noStrike" kern="1200" dirty="0">
                          <a:effectLst/>
                          <a:latin typeface="Century" panose="02040604050505020304" pitchFamily="18" charset="0"/>
                        </a:rPr>
                        <a:t>, </a:t>
                      </a:r>
                      <a:br>
                        <a:rPr kumimoji="1" lang="en-US" sz="1200" u="none" strike="noStrike" kern="1200" dirty="0">
                          <a:effectLst/>
                          <a:latin typeface="Century" panose="02040604050505020304" pitchFamily="18" charset="0"/>
                        </a:rPr>
                      </a:br>
                      <a:r>
                        <a:rPr kumimoji="1" lang="en-US" sz="1200" u="none" strike="noStrike" kern="1200" dirty="0">
                          <a:effectLst/>
                          <a:latin typeface="Century" panose="02040604050505020304" pitchFamily="18" charset="0"/>
                        </a:rPr>
                        <a:t>Real-Time Interface</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err="1">
                          <a:effectLst/>
                          <a:latin typeface="Century" panose="02040604050505020304" pitchFamily="18" charset="0"/>
                        </a:rPr>
                        <a:t>TargetLink</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extLst>
                  <a:ext uri="{0D108BD9-81ED-4DB2-BD59-A6C34878D82A}">
                    <a16:rowId xmlns:a16="http://schemas.microsoft.com/office/drawing/2014/main" val="10001"/>
                  </a:ext>
                </a:extLst>
              </a:tr>
              <a:tr h="414593">
                <a:tc>
                  <a:txBody>
                    <a:bodyPr/>
                    <a:lstStyle/>
                    <a:p>
                      <a:pPr marL="0" algn="l" defTabSz="914400" rtl="0" eaLnBrk="1" fontAlgn="t" latinLnBrk="0" hangingPunct="1"/>
                      <a:r>
                        <a:rPr kumimoji="1" lang="en-US" sz="1400" u="none" strike="noStrike" kern="1200">
                          <a:effectLst/>
                          <a:latin typeface="Century" panose="02040604050505020304" pitchFamily="18" charset="0"/>
                        </a:rPr>
                        <a:t>Elektrobit</a:t>
                      </a:r>
                      <a:endParaRPr kumimoji="1" lang="en-US" sz="1400" u="none" strike="noStrike" kern="120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400" u="none" strike="noStrike" kern="1200">
                          <a:effectLst/>
                          <a:latin typeface="Century" panose="02040604050505020304" pitchFamily="18" charset="0"/>
                          <a:hlinkClick r:id="rId3"/>
                        </a:rPr>
                        <a:t>www.elektrobit.com</a:t>
                      </a:r>
                      <a:endParaRPr kumimoji="1" lang="en-US" sz="1400" u="none" strike="noStrike" kern="120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a:effectLst/>
                          <a:latin typeface="Century" panose="02040604050505020304" pitchFamily="18" charset="0"/>
                        </a:rPr>
                        <a:t>EB </a:t>
                      </a:r>
                      <a:r>
                        <a:rPr kumimoji="1" lang="en-US" sz="1200" u="none" strike="noStrike" kern="1200" dirty="0" err="1">
                          <a:effectLst/>
                          <a:latin typeface="Century" panose="02040604050505020304" pitchFamily="18" charset="0"/>
                        </a:rPr>
                        <a:t>tresos</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a:effectLst/>
                          <a:latin typeface="Century" panose="02040604050505020304" pitchFamily="18" charset="0"/>
                        </a:rPr>
                        <a:t>EB GUIDE</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a:effectLst/>
                          <a:latin typeface="Century" panose="02040604050505020304" pitchFamily="18" charset="0"/>
                        </a:rPr>
                        <a:t>EB tresos</a:t>
                      </a:r>
                      <a:endParaRPr kumimoji="1" lang="en-US" sz="1200" u="none" strike="noStrike" kern="1200">
                        <a:solidFill>
                          <a:schemeClr val="dk1"/>
                        </a:solidFill>
                        <a:effectLst/>
                        <a:latin typeface="Century" panose="02040604050505020304" pitchFamily="18" charset="0"/>
                        <a:ea typeface="+mn-ea"/>
                        <a:cs typeface="+mn-cs"/>
                      </a:endParaRPr>
                    </a:p>
                  </a:txBody>
                  <a:tcPr marL="6570" marR="6570" marT="6571" marB="0"/>
                </a:tc>
                <a:extLst>
                  <a:ext uri="{0D108BD9-81ED-4DB2-BD59-A6C34878D82A}">
                    <a16:rowId xmlns:a16="http://schemas.microsoft.com/office/drawing/2014/main" val="10002"/>
                  </a:ext>
                </a:extLst>
              </a:tr>
              <a:tr h="955605">
                <a:tc>
                  <a:txBody>
                    <a:bodyPr/>
                    <a:lstStyle/>
                    <a:p>
                      <a:pPr marL="0" algn="l" defTabSz="914400" rtl="0" eaLnBrk="1" fontAlgn="t" latinLnBrk="0" hangingPunct="1"/>
                      <a:r>
                        <a:rPr kumimoji="1" lang="en-US" sz="1400" u="none" strike="noStrike" kern="1200" dirty="0">
                          <a:effectLst/>
                          <a:latin typeface="Century" panose="02040604050505020304" pitchFamily="18" charset="0"/>
                        </a:rPr>
                        <a:t>ETAS </a:t>
                      </a:r>
                      <a:endParaRPr kumimoji="1" lang="en-US" sz="14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400" u="none" strike="noStrike" kern="1200">
                          <a:effectLst/>
                          <a:latin typeface="Century" panose="02040604050505020304" pitchFamily="18" charset="0"/>
                          <a:hlinkClick r:id="rId4"/>
                        </a:rPr>
                        <a:t>www.etas.com</a:t>
                      </a:r>
                      <a:endParaRPr kumimoji="1" lang="en-US" sz="1400" u="none" strike="noStrike" kern="120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a:effectLst/>
                          <a:latin typeface="Century" panose="02040604050505020304" pitchFamily="18" charset="0"/>
                        </a:rPr>
                        <a:t>ISOLAR-A</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a:effectLst/>
                          <a:latin typeface="Century" panose="02040604050505020304" pitchFamily="18" charset="0"/>
                        </a:rPr>
                        <a:t>ASCET</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a:effectLst/>
                          <a:latin typeface="Century" panose="02040604050505020304" pitchFamily="18" charset="0"/>
                        </a:rPr>
                        <a:t>ASCET, </a:t>
                      </a:r>
                      <a:endParaRPr kumimoji="1" lang="en-US" sz="1200" b="1" u="none" strike="noStrike" kern="1200" dirty="0">
                        <a:effectLst/>
                        <a:latin typeface="Century" panose="02040604050505020304" pitchFamily="18" charset="0"/>
                      </a:endParaRPr>
                    </a:p>
                    <a:p>
                      <a:pPr marL="0" algn="l" defTabSz="914400" rtl="0" eaLnBrk="1" fontAlgn="t" latinLnBrk="0" hangingPunct="1"/>
                      <a:r>
                        <a:rPr kumimoji="1" lang="en-US" sz="1200" u="none" strike="noStrike" kern="1200" dirty="0">
                          <a:effectLst/>
                          <a:latin typeface="Century" panose="02040604050505020304" pitchFamily="18" charset="0"/>
                        </a:rPr>
                        <a:t>ISOLAR-CODER</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extLst>
                  <a:ext uri="{0D108BD9-81ED-4DB2-BD59-A6C34878D82A}">
                    <a16:rowId xmlns:a16="http://schemas.microsoft.com/office/drawing/2014/main" val="10003"/>
                  </a:ext>
                </a:extLst>
              </a:tr>
              <a:tr h="804331">
                <a:tc>
                  <a:txBody>
                    <a:bodyPr/>
                    <a:lstStyle/>
                    <a:p>
                      <a:pPr marL="0" algn="l" defTabSz="914400" rtl="0" eaLnBrk="1" fontAlgn="t" latinLnBrk="0" hangingPunct="1"/>
                      <a:r>
                        <a:rPr kumimoji="1" lang="en-US" sz="1400" u="none" strike="noStrike" kern="1200">
                          <a:effectLst/>
                          <a:latin typeface="Century" panose="02040604050505020304" pitchFamily="18" charset="0"/>
                        </a:rPr>
                        <a:t>Mentor Graphics</a:t>
                      </a:r>
                      <a:endParaRPr kumimoji="1" lang="en-US" sz="1400" u="none" strike="noStrike" kern="120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400" u="none" strike="noStrike" kern="1200">
                          <a:effectLst/>
                          <a:latin typeface="Century" panose="02040604050505020304" pitchFamily="18" charset="0"/>
                          <a:hlinkClick r:id="rId5"/>
                        </a:rPr>
                        <a:t>www.mentor.com</a:t>
                      </a:r>
                      <a:endParaRPr kumimoji="1" lang="en-US" sz="1400" u="none" strike="noStrike" kern="120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a:effectLst/>
                          <a:latin typeface="Century" panose="02040604050505020304" pitchFamily="18" charset="0"/>
                        </a:rPr>
                        <a:t>Vehicle Systems Architect (VSA)</a:t>
                      </a:r>
                      <a:endParaRPr kumimoji="1" lang="en-US" sz="1200" u="none" strike="noStrike" kern="120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a:effectLst/>
                          <a:latin typeface="Century" panose="02040604050505020304" pitchFamily="18" charset="0"/>
                        </a:rPr>
                        <a:t>Bridgepoint UML</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a:effectLst/>
                          <a:latin typeface="Century" panose="02040604050505020304" pitchFamily="18" charset="0"/>
                        </a:rPr>
                        <a:t>Bridgepoint UML</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extLst>
                  <a:ext uri="{0D108BD9-81ED-4DB2-BD59-A6C34878D82A}">
                    <a16:rowId xmlns:a16="http://schemas.microsoft.com/office/drawing/2014/main" val="10004"/>
                  </a:ext>
                </a:extLst>
              </a:tr>
              <a:tr h="685800">
                <a:tc>
                  <a:txBody>
                    <a:bodyPr/>
                    <a:lstStyle/>
                    <a:p>
                      <a:pPr marL="0" algn="l" defTabSz="914400" rtl="0" eaLnBrk="1" fontAlgn="t" latinLnBrk="0" hangingPunct="1"/>
                      <a:r>
                        <a:rPr kumimoji="1" lang="en-US" sz="1400" u="none" strike="noStrike" kern="1200" dirty="0">
                          <a:effectLst/>
                          <a:latin typeface="Century" panose="02040604050505020304" pitchFamily="18" charset="0"/>
                        </a:rPr>
                        <a:t>Vector </a:t>
                      </a:r>
                      <a:r>
                        <a:rPr kumimoji="1" lang="en-US" sz="1400" u="none" strike="noStrike" kern="1200" dirty="0" err="1">
                          <a:effectLst/>
                          <a:latin typeface="Century" panose="02040604050505020304" pitchFamily="18" charset="0"/>
                        </a:rPr>
                        <a:t>Informatik</a:t>
                      </a:r>
                      <a:endParaRPr kumimoji="1" lang="en-US" sz="14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400" u="none" strike="noStrike" kern="1200" dirty="0">
                          <a:effectLst/>
                          <a:latin typeface="Century" panose="02040604050505020304" pitchFamily="18" charset="0"/>
                          <a:hlinkClick r:id="rId6"/>
                        </a:rPr>
                        <a:t>www.vector.com</a:t>
                      </a:r>
                      <a:endParaRPr kumimoji="1" lang="en-US" sz="14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kumimoji="1" lang="en-US" sz="1200" u="none" strike="noStrike" kern="1200" dirty="0" err="1">
                          <a:effectLst/>
                          <a:latin typeface="Century" panose="02040604050505020304" pitchFamily="18" charset="0"/>
                        </a:rPr>
                        <a:t>DaVinci</a:t>
                      </a:r>
                      <a:r>
                        <a:rPr kumimoji="1" lang="en-US" sz="1200" u="none" strike="noStrike" kern="1200" dirty="0">
                          <a:effectLst/>
                          <a:latin typeface="Century" panose="02040604050505020304" pitchFamily="18" charset="0"/>
                        </a:rPr>
                        <a:t> Configurator Pro</a:t>
                      </a:r>
                      <a:br>
                        <a:rPr kumimoji="1" lang="en-US" sz="1200" u="none" strike="noStrike" kern="1200" dirty="0">
                          <a:effectLst/>
                          <a:latin typeface="Century" panose="02040604050505020304" pitchFamily="18" charset="0"/>
                        </a:rPr>
                      </a:b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en-US" sz="1200" u="none" strike="noStrike" kern="1200" dirty="0" err="1">
                          <a:effectLst/>
                          <a:latin typeface="Century" panose="02040604050505020304" pitchFamily="18" charset="0"/>
                        </a:rPr>
                        <a:t>PREEvision</a:t>
                      </a:r>
                      <a:br>
                        <a:rPr kumimoji="1" lang="en-US" sz="1200" u="none" strike="noStrike" kern="1200" dirty="0">
                          <a:effectLst/>
                          <a:latin typeface="Century" panose="02040604050505020304" pitchFamily="18" charset="0"/>
                        </a:rPr>
                      </a:br>
                      <a:r>
                        <a:rPr kumimoji="1" lang="en-US" sz="1200" u="none" strike="noStrike" kern="1200" dirty="0">
                          <a:effectLst/>
                          <a:latin typeface="Century" panose="02040604050505020304" pitchFamily="18" charset="0"/>
                        </a:rPr>
                        <a:t>Vector </a:t>
                      </a:r>
                      <a:r>
                        <a:rPr kumimoji="1" lang="en-US" sz="1200" u="none" strike="noStrike" kern="1200" dirty="0" err="1">
                          <a:effectLst/>
                          <a:latin typeface="Century" panose="02040604050505020304" pitchFamily="18" charset="0"/>
                        </a:rPr>
                        <a:t>OpenTest</a:t>
                      </a:r>
                      <a:br>
                        <a:rPr kumimoji="1" lang="en-US" sz="1200" u="none" strike="noStrike" kern="1200" dirty="0">
                          <a:effectLst/>
                          <a:latin typeface="Century" panose="02040604050505020304" pitchFamily="18" charset="0"/>
                        </a:rPr>
                      </a:br>
                      <a:r>
                        <a:rPr kumimoji="1" lang="en-US" sz="1200" u="none" strike="noStrike" kern="1200" dirty="0" err="1">
                          <a:effectLst/>
                          <a:latin typeface="Century" panose="02040604050505020304" pitchFamily="18" charset="0"/>
                        </a:rPr>
                        <a:t>DaVinci</a:t>
                      </a:r>
                      <a:r>
                        <a:rPr kumimoji="1" lang="en-US" sz="1200" u="none" strike="noStrike" kern="1200" dirty="0">
                          <a:effectLst/>
                          <a:latin typeface="Century" panose="02040604050505020304" pitchFamily="18" charset="0"/>
                        </a:rPr>
                        <a:t> Developer</a:t>
                      </a:r>
                      <a:endParaRPr kumimoji="1" lang="en-US" sz="1200" u="none" strike="noStrike" kern="1200" dirty="0">
                        <a:solidFill>
                          <a:schemeClr val="dk1"/>
                        </a:solidFill>
                        <a:effectLst/>
                        <a:latin typeface="Century" panose="02040604050505020304" pitchFamily="18" charset="0"/>
                        <a:ea typeface="+mn-ea"/>
                        <a:cs typeface="+mn-cs"/>
                      </a:endParaRPr>
                    </a:p>
                  </a:txBody>
                  <a:tcPr marL="6570" marR="6570" marT="6571" marB="0"/>
                </a:tc>
                <a:tc>
                  <a:txBody>
                    <a:bodyPr/>
                    <a:lstStyle/>
                    <a:p>
                      <a:pPr marL="0" algn="l" defTabSz="914400" rtl="0" eaLnBrk="1" fontAlgn="t" latinLnBrk="0" hangingPunct="1"/>
                      <a:r>
                        <a:rPr kumimoji="1" lang="it-IT" sz="1200" u="none" strike="noStrike" kern="1200" dirty="0">
                          <a:effectLst/>
                          <a:latin typeface="Century" panose="02040604050505020304" pitchFamily="18" charset="0"/>
                        </a:rPr>
                        <a:t>DaVinci Configurator Pro</a:t>
                      </a:r>
                      <a:br>
                        <a:rPr kumimoji="1" lang="it-IT" sz="1200" u="none" strike="noStrike" kern="1200" dirty="0">
                          <a:effectLst/>
                          <a:latin typeface="Century" panose="02040604050505020304" pitchFamily="18" charset="0"/>
                        </a:rPr>
                      </a:br>
                      <a:r>
                        <a:rPr kumimoji="1" lang="it-IT" sz="1200" u="none" strike="noStrike" kern="1200" dirty="0">
                          <a:effectLst/>
                          <a:latin typeface="Century" panose="02040604050505020304" pitchFamily="18" charset="0"/>
                        </a:rPr>
                        <a:t>DaVinci Developer</a:t>
                      </a:r>
                      <a:endParaRPr kumimoji="1" lang="it-IT" sz="1200" u="none" strike="noStrike" kern="1200" dirty="0">
                        <a:solidFill>
                          <a:schemeClr val="dk1"/>
                        </a:solidFill>
                        <a:effectLst/>
                        <a:latin typeface="Century" panose="02040604050505020304" pitchFamily="18" charset="0"/>
                        <a:ea typeface="+mn-ea"/>
                        <a:cs typeface="+mn-cs"/>
                      </a:endParaRPr>
                    </a:p>
                  </a:txBody>
                  <a:tcPr marL="6570" marR="6570" marT="6571"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2839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14</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zh-CN" dirty="0"/>
              <a:t>AP</a:t>
            </a:r>
            <a:r>
              <a:rPr lang="zh-CN" altLang="en-US" dirty="0"/>
              <a:t> </a:t>
            </a:r>
            <a:r>
              <a:rPr lang="en-US" altLang="zh-CN" dirty="0"/>
              <a:t>AUTOSAR</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807FDAC4-3807-4AED-B1BD-10B6D5F17B57}"/>
              </a:ext>
            </a:extLst>
          </p:cNvPr>
          <p:cNvSpPr>
            <a:spLocks noGrp="1"/>
          </p:cNvSpPr>
          <p:nvPr>
            <p:ph idx="1"/>
          </p:nvPr>
        </p:nvSpPr>
        <p:spPr/>
        <p:txBody>
          <a:bodyPr/>
          <a:lstStyle/>
          <a:p>
            <a:r>
              <a:rPr lang="en-US" altLang="ja-JP" dirty="0"/>
              <a:t>1. AUTOSAR AP</a:t>
            </a:r>
            <a:r>
              <a:rPr lang="zh-CN" altLang="en-US" dirty="0"/>
              <a:t>概述</a:t>
            </a:r>
            <a:endParaRPr lang="en-US" altLang="ja-JP" dirty="0"/>
          </a:p>
          <a:p>
            <a:r>
              <a:rPr lang="en-US" altLang="ja-JP" dirty="0"/>
              <a:t>2. AUTOSAR AP</a:t>
            </a:r>
            <a:r>
              <a:rPr lang="zh-CN" altLang="en-US" dirty="0"/>
              <a:t>具体是什么</a:t>
            </a:r>
            <a:endParaRPr lang="en-US" altLang="ja-JP" dirty="0"/>
          </a:p>
          <a:p>
            <a:r>
              <a:rPr lang="en-US" altLang="ja-JP" dirty="0"/>
              <a:t>3. </a:t>
            </a:r>
            <a:r>
              <a:rPr lang="zh-CN" altLang="en-US" dirty="0"/>
              <a:t>为什么要用</a:t>
            </a:r>
            <a:r>
              <a:rPr lang="en-US" altLang="ja-JP" dirty="0"/>
              <a:t>AUTOSAR AP</a:t>
            </a:r>
          </a:p>
          <a:p>
            <a:r>
              <a:rPr lang="en-US" altLang="ja-JP" dirty="0"/>
              <a:t>4. </a:t>
            </a:r>
            <a:r>
              <a:rPr lang="en-US" altLang="zh-CN" dirty="0"/>
              <a:t>AUTOSAR AP</a:t>
            </a:r>
            <a:r>
              <a:rPr lang="zh-CN" altLang="en-US" dirty="0"/>
              <a:t>设计与开发</a:t>
            </a:r>
            <a:endParaRPr lang="en-US" altLang="zh-CN" dirty="0"/>
          </a:p>
          <a:p>
            <a:r>
              <a:rPr lang="en-US" altLang="ja-JP" dirty="0"/>
              <a:t>5. </a:t>
            </a:r>
            <a:r>
              <a:rPr lang="en-US" altLang="zh-CN" dirty="0"/>
              <a:t>AUTOSAR AP</a:t>
            </a:r>
            <a:r>
              <a:rPr lang="zh-CN" altLang="en-US" dirty="0"/>
              <a:t>工具</a:t>
            </a:r>
            <a:endParaRPr lang="en-US" altLang="zh-CN" dirty="0"/>
          </a:p>
          <a:p>
            <a:r>
              <a:rPr lang="en-US" altLang="ja-JP" dirty="0"/>
              <a:t>6. </a:t>
            </a:r>
            <a:r>
              <a:rPr lang="en-US" altLang="zh-CN" dirty="0"/>
              <a:t>AUTOSAR AP</a:t>
            </a:r>
            <a:r>
              <a:rPr lang="zh-CN" altLang="en-US" dirty="0"/>
              <a:t>与</a:t>
            </a:r>
            <a:r>
              <a:rPr lang="en-US" altLang="zh-CN" dirty="0"/>
              <a:t>CP</a:t>
            </a:r>
            <a:r>
              <a:rPr lang="zh-CN" altLang="en-US" dirty="0"/>
              <a:t>关系</a:t>
            </a:r>
            <a:endParaRPr lang="ja-JP" altLang="en-US" dirty="0"/>
          </a:p>
        </p:txBody>
      </p:sp>
    </p:spTree>
    <p:extLst>
      <p:ext uri="{BB962C8B-B14F-4D97-AF65-F5344CB8AC3E}">
        <p14:creationId xmlns:p14="http://schemas.microsoft.com/office/powerpoint/2010/main" val="3055134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15</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1. AUTOSAR AP</a:t>
            </a:r>
            <a:r>
              <a:rPr lang="zh-CN" altLang="en-US" dirty="0"/>
              <a:t>概述</a:t>
            </a:r>
            <a:endParaRPr lang="en-US" altLang="ja-JP" dirty="0"/>
          </a:p>
        </p:txBody>
      </p:sp>
      <p:sp>
        <p:nvSpPr>
          <p:cNvPr id="5" name="内容占位符 4">
            <a:extLst>
              <a:ext uri="{FF2B5EF4-FFF2-40B4-BE49-F238E27FC236}">
                <a16:creationId xmlns:a16="http://schemas.microsoft.com/office/drawing/2014/main" id="{807FDAC4-3807-4AED-B1BD-10B6D5F17B57}"/>
              </a:ext>
            </a:extLst>
          </p:cNvPr>
          <p:cNvSpPr>
            <a:spLocks noGrp="1"/>
          </p:cNvSpPr>
          <p:nvPr>
            <p:ph idx="1"/>
          </p:nvPr>
        </p:nvSpPr>
        <p:spPr/>
        <p:txBody>
          <a:bodyPr/>
          <a:lstStyle/>
          <a:p>
            <a:r>
              <a:rPr lang="ja-JP" altLang="en-US" dirty="0"/>
              <a:t>名词</a:t>
            </a:r>
          </a:p>
          <a:p>
            <a:r>
              <a:rPr lang="en-US" altLang="ja-JP" b="0" dirty="0"/>
              <a:t>AUTOSAR</a:t>
            </a:r>
            <a:r>
              <a:rPr lang="ja-JP" altLang="en-US" b="0" dirty="0"/>
              <a:t>： </a:t>
            </a:r>
            <a:r>
              <a:rPr lang="en-US" altLang="ja-JP" b="0" dirty="0">
                <a:solidFill>
                  <a:srgbClr val="C00000"/>
                </a:solidFill>
              </a:rPr>
              <a:t>aut</a:t>
            </a:r>
            <a:r>
              <a:rPr lang="en-US" altLang="ja-JP" b="0" dirty="0"/>
              <a:t>omotive </a:t>
            </a:r>
            <a:r>
              <a:rPr lang="en-US" altLang="ja-JP" b="0" dirty="0">
                <a:solidFill>
                  <a:srgbClr val="C00000"/>
                </a:solidFill>
              </a:rPr>
              <a:t>o</a:t>
            </a:r>
            <a:r>
              <a:rPr lang="en-US" altLang="ja-JP" b="0" dirty="0"/>
              <a:t>pen </a:t>
            </a:r>
            <a:r>
              <a:rPr lang="en-US" altLang="ja-JP" b="0" dirty="0">
                <a:solidFill>
                  <a:srgbClr val="C00000"/>
                </a:solidFill>
              </a:rPr>
              <a:t>s</a:t>
            </a:r>
            <a:r>
              <a:rPr lang="en-US" altLang="ja-JP" b="0" dirty="0"/>
              <a:t>ystem </a:t>
            </a:r>
            <a:r>
              <a:rPr lang="en-US" altLang="ja-JP" b="0" dirty="0">
                <a:solidFill>
                  <a:srgbClr val="C00000"/>
                </a:solidFill>
              </a:rPr>
              <a:t>ar</a:t>
            </a:r>
            <a:r>
              <a:rPr lang="en-US" altLang="ja-JP" b="0" dirty="0"/>
              <a:t>chitecture</a:t>
            </a:r>
          </a:p>
          <a:p>
            <a:pPr lvl="1"/>
            <a:r>
              <a:rPr lang="en-US" altLang="ja-JP" b="0" dirty="0"/>
              <a:t>Architecture</a:t>
            </a:r>
            <a:r>
              <a:rPr lang="ja-JP" altLang="en-US" b="0" dirty="0"/>
              <a:t>： 系统设计过程，需秉承一套可以被分享，可以被评审，可以被记录，</a:t>
            </a:r>
            <a:r>
              <a:rPr lang="ja-JP" altLang="en-US" b="0" dirty="0">
                <a:solidFill>
                  <a:srgbClr val="C00000"/>
                </a:solidFill>
              </a:rPr>
              <a:t>可以被流程化的设计思路</a:t>
            </a:r>
            <a:r>
              <a:rPr lang="ja-JP" altLang="en-US" b="0" dirty="0"/>
              <a:t>，这就是架构</a:t>
            </a:r>
          </a:p>
          <a:p>
            <a:pPr lvl="1"/>
            <a:r>
              <a:rPr lang="en-US" altLang="ja-JP" b="0" dirty="0"/>
              <a:t>system architecture</a:t>
            </a:r>
            <a:r>
              <a:rPr lang="ja-JP" altLang="en-US" b="0" dirty="0"/>
              <a:t>：除了开发方法论之外，还有</a:t>
            </a:r>
            <a:r>
              <a:rPr lang="ja-JP" altLang="en-US" b="0" dirty="0">
                <a:solidFill>
                  <a:srgbClr val="C00000"/>
                </a:solidFill>
              </a:rPr>
              <a:t>接口</a:t>
            </a:r>
            <a:r>
              <a:rPr lang="ja-JP" altLang="en-US" b="0" dirty="0"/>
              <a:t>，</a:t>
            </a:r>
            <a:r>
              <a:rPr lang="ja-JP" altLang="en-US" b="0" dirty="0">
                <a:solidFill>
                  <a:srgbClr val="C00000"/>
                </a:solidFill>
              </a:rPr>
              <a:t>函数</a:t>
            </a:r>
            <a:r>
              <a:rPr lang="ja-JP" altLang="en-US" b="0" dirty="0"/>
              <a:t>等</a:t>
            </a:r>
          </a:p>
          <a:p>
            <a:r>
              <a:rPr lang="en-US" altLang="ja-JP" b="0" dirty="0"/>
              <a:t>AP</a:t>
            </a:r>
            <a:r>
              <a:rPr lang="ja-JP" altLang="en-US" b="0" dirty="0"/>
              <a:t>： </a:t>
            </a:r>
            <a:r>
              <a:rPr lang="en-US" altLang="ja-JP" b="0" dirty="0">
                <a:solidFill>
                  <a:srgbClr val="C00000"/>
                </a:solidFill>
              </a:rPr>
              <a:t>a</a:t>
            </a:r>
            <a:r>
              <a:rPr lang="en-US" altLang="ja-JP" b="0" dirty="0"/>
              <a:t>daptive </a:t>
            </a:r>
            <a:r>
              <a:rPr lang="en-US" altLang="ja-JP" b="0" dirty="0">
                <a:solidFill>
                  <a:srgbClr val="C00000"/>
                </a:solidFill>
              </a:rPr>
              <a:t>p</a:t>
            </a:r>
            <a:r>
              <a:rPr lang="en-US" altLang="ja-JP" b="0" dirty="0"/>
              <a:t>latform</a:t>
            </a:r>
          </a:p>
          <a:p>
            <a:r>
              <a:rPr lang="en-US" altLang="ja-JP" b="0" dirty="0"/>
              <a:t>SOME/IP: </a:t>
            </a:r>
            <a:r>
              <a:rPr lang="en-US" altLang="ja-JP" b="0" dirty="0">
                <a:solidFill>
                  <a:srgbClr val="C00000"/>
                </a:solidFill>
              </a:rPr>
              <a:t>S</a:t>
            </a:r>
            <a:r>
              <a:rPr lang="en-US" altLang="ja-JP" b="0" dirty="0"/>
              <a:t>ervice-</a:t>
            </a:r>
            <a:r>
              <a:rPr lang="en-US" altLang="ja-JP" b="0" dirty="0">
                <a:solidFill>
                  <a:srgbClr val="C00000"/>
                </a:solidFill>
              </a:rPr>
              <a:t>O</a:t>
            </a:r>
            <a:r>
              <a:rPr lang="en-US" altLang="ja-JP" b="0" dirty="0"/>
              <a:t>riented </a:t>
            </a:r>
            <a:r>
              <a:rPr lang="en-US" altLang="ja-JP" b="0" dirty="0">
                <a:solidFill>
                  <a:srgbClr val="C00000"/>
                </a:solidFill>
              </a:rPr>
              <a:t>M</a:t>
            </a:r>
            <a:r>
              <a:rPr lang="en-US" altLang="ja-JP" b="0" dirty="0"/>
              <a:t>iddleware Ov</a:t>
            </a:r>
            <a:r>
              <a:rPr lang="en-US" altLang="ja-JP" b="0" dirty="0">
                <a:solidFill>
                  <a:srgbClr val="C00000"/>
                </a:solidFill>
              </a:rPr>
              <a:t>e</a:t>
            </a:r>
            <a:r>
              <a:rPr lang="en-US" altLang="ja-JP" b="0" dirty="0"/>
              <a:t>r </a:t>
            </a:r>
            <a:r>
              <a:rPr lang="en-US" altLang="ja-JP" b="0" dirty="0">
                <a:solidFill>
                  <a:srgbClr val="C00000"/>
                </a:solidFill>
              </a:rPr>
              <a:t>IP</a:t>
            </a:r>
            <a:r>
              <a:rPr lang="en-US" altLang="ja-JP" b="0" dirty="0"/>
              <a:t> </a:t>
            </a:r>
            <a:r>
              <a:rPr lang="ja-JP" altLang="en-US" b="0" dirty="0"/>
              <a:t>面向服务的</a:t>
            </a:r>
            <a:r>
              <a:rPr lang="en-US" altLang="ja-JP" b="0" dirty="0"/>
              <a:t>IP</a:t>
            </a:r>
            <a:r>
              <a:rPr lang="ja-JP" altLang="en-US" b="0" dirty="0"/>
              <a:t>中间件</a:t>
            </a:r>
          </a:p>
          <a:p>
            <a:endParaRPr lang="en-US" altLang="ja-JP" b="0" dirty="0"/>
          </a:p>
          <a:p>
            <a:endParaRPr lang="en-US" altLang="ja-JP" b="0" dirty="0"/>
          </a:p>
          <a:p>
            <a:endParaRPr lang="ja-JP" altLang="en-US" dirty="0"/>
          </a:p>
        </p:txBody>
      </p:sp>
    </p:spTree>
    <p:extLst>
      <p:ext uri="{BB962C8B-B14F-4D97-AF65-F5344CB8AC3E}">
        <p14:creationId xmlns:p14="http://schemas.microsoft.com/office/powerpoint/2010/main" val="3977038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16</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1. AUTOSAR AP</a:t>
            </a:r>
            <a:r>
              <a:rPr lang="zh-CN" altLang="en-US" dirty="0"/>
              <a:t>概述</a:t>
            </a:r>
            <a:endParaRPr lang="en-US" altLang="ja-JP" dirty="0"/>
          </a:p>
        </p:txBody>
      </p:sp>
      <p:sp>
        <p:nvSpPr>
          <p:cNvPr id="5" name="内容占位符 4">
            <a:extLst>
              <a:ext uri="{FF2B5EF4-FFF2-40B4-BE49-F238E27FC236}">
                <a16:creationId xmlns:a16="http://schemas.microsoft.com/office/drawing/2014/main" id="{807FDAC4-3807-4AED-B1BD-10B6D5F17B57}"/>
              </a:ext>
            </a:extLst>
          </p:cNvPr>
          <p:cNvSpPr>
            <a:spLocks noGrp="1"/>
          </p:cNvSpPr>
          <p:nvPr>
            <p:ph idx="1"/>
          </p:nvPr>
        </p:nvSpPr>
        <p:spPr>
          <a:xfrm>
            <a:off x="311153" y="1441007"/>
            <a:ext cx="5072377" cy="4989560"/>
          </a:xfrm>
        </p:spPr>
        <p:txBody>
          <a:bodyPr/>
          <a:lstStyle/>
          <a:p>
            <a:r>
              <a:rPr lang="zh-CN" altLang="en-US" dirty="0"/>
              <a:t>产生的背景</a:t>
            </a:r>
            <a:endParaRPr lang="en-US" altLang="zh-CN" dirty="0"/>
          </a:p>
          <a:p>
            <a:pPr lvl="1"/>
            <a:r>
              <a:rPr lang="en-US" altLang="zh-CN" sz="2000" b="0" dirty="0"/>
              <a:t>1.</a:t>
            </a:r>
            <a:r>
              <a:rPr lang="zh-CN" altLang="en-US" sz="2000" b="0" dirty="0"/>
              <a:t>自动驾驶的软件实现，车辆中引入高度</a:t>
            </a:r>
            <a:r>
              <a:rPr lang="zh-CN" altLang="en-US" sz="2000" b="0" dirty="0">
                <a:solidFill>
                  <a:srgbClr val="C00000"/>
                </a:solidFill>
              </a:rPr>
              <a:t>复杂且计算量大</a:t>
            </a:r>
            <a:r>
              <a:rPr lang="zh-CN" altLang="en-US" sz="2000" b="0" dirty="0"/>
              <a:t>的软件</a:t>
            </a:r>
          </a:p>
          <a:p>
            <a:pPr lvl="1"/>
            <a:r>
              <a:rPr lang="en-US" altLang="zh-CN" sz="2000" b="0" dirty="0"/>
              <a:t>2.</a:t>
            </a:r>
            <a:r>
              <a:rPr lang="zh-CN" altLang="en-US" sz="2000" b="0" dirty="0"/>
              <a:t>车与外界的互联互通，</a:t>
            </a:r>
            <a:r>
              <a:rPr lang="en-US" altLang="zh-CN" sz="2000" b="0" dirty="0"/>
              <a:t>V2X</a:t>
            </a:r>
            <a:r>
              <a:rPr lang="zh-CN" altLang="en-US" sz="2000" b="0" dirty="0"/>
              <a:t>的应用</a:t>
            </a:r>
          </a:p>
          <a:p>
            <a:pPr lvl="1"/>
            <a:r>
              <a:rPr lang="en-US" altLang="zh-CN" sz="2000" b="0" dirty="0"/>
              <a:t>3. </a:t>
            </a:r>
            <a:r>
              <a:rPr lang="zh-CN" altLang="en-US" sz="2000" b="0" dirty="0"/>
              <a:t>车云网，</a:t>
            </a:r>
            <a:r>
              <a:rPr lang="zh-CN" altLang="en-US" sz="2000" b="0" dirty="0">
                <a:solidFill>
                  <a:srgbClr val="C00000"/>
                </a:solidFill>
              </a:rPr>
              <a:t>车和云端</a:t>
            </a:r>
            <a:r>
              <a:rPr lang="zh-CN" altLang="en-US" sz="2000" b="0" dirty="0"/>
              <a:t>连接；为避免召回，需要</a:t>
            </a:r>
            <a:r>
              <a:rPr lang="zh-CN" altLang="en-US" sz="2000" b="0" dirty="0">
                <a:solidFill>
                  <a:srgbClr val="C00000"/>
                </a:solidFill>
              </a:rPr>
              <a:t>整车</a:t>
            </a:r>
            <a:r>
              <a:rPr lang="en-US" altLang="zh-CN" sz="2000" b="0" dirty="0">
                <a:solidFill>
                  <a:srgbClr val="C00000"/>
                </a:solidFill>
              </a:rPr>
              <a:t>OTA</a:t>
            </a:r>
            <a:r>
              <a:rPr lang="zh-CN" altLang="en-US" sz="2000" b="0" dirty="0"/>
              <a:t>的功能</a:t>
            </a:r>
          </a:p>
          <a:p>
            <a:pPr lvl="1"/>
            <a:r>
              <a:rPr lang="en-US" altLang="zh-CN" sz="2000" b="0" dirty="0"/>
              <a:t>4.</a:t>
            </a:r>
            <a:r>
              <a:rPr lang="zh-CN" altLang="en-US" sz="2000" b="0" dirty="0"/>
              <a:t>高带宽通信需求，车上数据量的增加，原有的</a:t>
            </a:r>
            <a:r>
              <a:rPr lang="en-US" altLang="zh-CN" sz="2000" b="0" dirty="0"/>
              <a:t>CP</a:t>
            </a:r>
            <a:r>
              <a:rPr lang="zh-CN" altLang="en-US" sz="2000" b="0" dirty="0"/>
              <a:t>架构，也</a:t>
            </a:r>
            <a:r>
              <a:rPr lang="en-US" altLang="zh-CN" sz="2000" b="0" dirty="0"/>
              <a:t>cover</a:t>
            </a:r>
            <a:r>
              <a:rPr lang="zh-CN" altLang="en-US" sz="2000" b="0" dirty="0"/>
              <a:t>不了这么多数据量；</a:t>
            </a:r>
            <a:endParaRPr lang="en-US" altLang="zh-CN" sz="2000" b="0" dirty="0"/>
          </a:p>
          <a:p>
            <a:pPr lvl="1"/>
            <a:r>
              <a:rPr lang="zh-CN" altLang="en-US" dirty="0"/>
              <a:t>两大技术驱动：</a:t>
            </a:r>
            <a:r>
              <a:rPr lang="zh-CN" altLang="en-US" sz="2000" b="0" dirty="0"/>
              <a:t>以太网和高性能处理器的应用</a:t>
            </a:r>
          </a:p>
          <a:p>
            <a:pPr lvl="1"/>
            <a:endParaRPr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859" y="2664017"/>
            <a:ext cx="3118090" cy="1770823"/>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3668" y="2664017"/>
            <a:ext cx="3089261" cy="177487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9859" y="4565709"/>
            <a:ext cx="3118090" cy="1695009"/>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3668" y="4565709"/>
            <a:ext cx="3089261" cy="1695009"/>
          </a:xfrm>
          <a:prstGeom prst="rect">
            <a:avLst/>
          </a:prstGeom>
        </p:spPr>
      </p:pic>
    </p:spTree>
    <p:extLst>
      <p:ext uri="{BB962C8B-B14F-4D97-AF65-F5344CB8AC3E}">
        <p14:creationId xmlns:p14="http://schemas.microsoft.com/office/powerpoint/2010/main" val="349868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17</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1. AUTOSAR AP</a:t>
            </a:r>
            <a:r>
              <a:rPr lang="zh-CN" altLang="en-US" dirty="0"/>
              <a:t>概述</a:t>
            </a:r>
            <a:endParaRPr lang="en-US" altLang="ja-JP" dirty="0"/>
          </a:p>
        </p:txBody>
      </p:sp>
      <p:sp>
        <p:nvSpPr>
          <p:cNvPr id="5" name="内容占位符 4">
            <a:extLst>
              <a:ext uri="{FF2B5EF4-FFF2-40B4-BE49-F238E27FC236}">
                <a16:creationId xmlns:a16="http://schemas.microsoft.com/office/drawing/2014/main" id="{807FDAC4-3807-4AED-B1BD-10B6D5F17B57}"/>
              </a:ext>
            </a:extLst>
          </p:cNvPr>
          <p:cNvSpPr>
            <a:spLocks noGrp="1"/>
          </p:cNvSpPr>
          <p:nvPr>
            <p:ph idx="1"/>
          </p:nvPr>
        </p:nvSpPr>
        <p:spPr>
          <a:xfrm>
            <a:off x="311153" y="1441007"/>
            <a:ext cx="5072377" cy="4989560"/>
          </a:xfrm>
        </p:spPr>
        <p:txBody>
          <a:bodyPr/>
          <a:lstStyle/>
          <a:p>
            <a:r>
              <a:rPr lang="zh-CN" altLang="en-US" dirty="0"/>
              <a:t>产生的背景</a:t>
            </a:r>
            <a:endParaRPr lang="en-US" altLang="zh-CN" dirty="0"/>
          </a:p>
          <a:p>
            <a:pPr lvl="1"/>
            <a:r>
              <a:rPr lang="en-US" altLang="zh-CN" dirty="0"/>
              <a:t>1. </a:t>
            </a:r>
            <a:r>
              <a:rPr lang="zh-CN" altLang="en-US" dirty="0"/>
              <a:t>自动驾驶的到来，在车辆中引入高度</a:t>
            </a:r>
            <a:r>
              <a:rPr lang="zh-CN" altLang="en-US" dirty="0">
                <a:solidFill>
                  <a:srgbClr val="C00000"/>
                </a:solidFill>
              </a:rPr>
              <a:t>复杂且计算量大</a:t>
            </a:r>
            <a:r>
              <a:rPr lang="zh-CN" altLang="en-US" dirty="0"/>
              <a:t>的软件</a:t>
            </a:r>
          </a:p>
          <a:p>
            <a:pPr lvl="1"/>
            <a:r>
              <a:rPr lang="en-US" altLang="zh-CN" dirty="0"/>
              <a:t>2. V2X</a:t>
            </a:r>
            <a:r>
              <a:rPr lang="zh-CN" altLang="en-US" dirty="0"/>
              <a:t>的应用</a:t>
            </a:r>
          </a:p>
          <a:p>
            <a:pPr lvl="1"/>
            <a:r>
              <a:rPr lang="en-US" altLang="zh-CN" dirty="0"/>
              <a:t>3. </a:t>
            </a:r>
            <a:r>
              <a:rPr lang="zh-CN" altLang="en-US" dirty="0"/>
              <a:t>车云网，</a:t>
            </a:r>
            <a:r>
              <a:rPr lang="zh-CN" altLang="en-US" dirty="0">
                <a:solidFill>
                  <a:srgbClr val="C00000"/>
                </a:solidFill>
              </a:rPr>
              <a:t>车和云端</a:t>
            </a:r>
            <a:r>
              <a:rPr lang="zh-CN" altLang="en-US" dirty="0"/>
              <a:t>连接；为避免召回，需要</a:t>
            </a:r>
            <a:r>
              <a:rPr lang="zh-CN" altLang="en-US" dirty="0">
                <a:solidFill>
                  <a:srgbClr val="C00000"/>
                </a:solidFill>
              </a:rPr>
              <a:t>整车</a:t>
            </a:r>
            <a:r>
              <a:rPr lang="en-US" altLang="zh-CN" dirty="0">
                <a:solidFill>
                  <a:srgbClr val="C00000"/>
                </a:solidFill>
              </a:rPr>
              <a:t>OTA</a:t>
            </a:r>
            <a:r>
              <a:rPr lang="zh-CN" altLang="en-US" dirty="0"/>
              <a:t>的功能</a:t>
            </a:r>
          </a:p>
          <a:p>
            <a:pPr lvl="1"/>
            <a:r>
              <a:rPr lang="en-US" altLang="zh-CN" dirty="0"/>
              <a:t>4.</a:t>
            </a:r>
            <a:r>
              <a:rPr lang="zh-CN" altLang="en-US" dirty="0"/>
              <a:t>车上数据量的增加，原有的</a:t>
            </a:r>
            <a:r>
              <a:rPr lang="en-US" altLang="zh-CN" dirty="0"/>
              <a:t>CP</a:t>
            </a:r>
            <a:r>
              <a:rPr lang="zh-CN" altLang="en-US" dirty="0"/>
              <a:t>架构，也</a:t>
            </a:r>
            <a:r>
              <a:rPr lang="en-US" altLang="zh-CN" dirty="0"/>
              <a:t>cover</a:t>
            </a:r>
            <a:r>
              <a:rPr lang="zh-CN" altLang="en-US" dirty="0"/>
              <a:t>不了这么多数据量</a:t>
            </a:r>
            <a:endParaRPr lang="en-US" altLang="zh-CN" dirty="0"/>
          </a:p>
          <a:p>
            <a:pPr lvl="1"/>
            <a:r>
              <a:rPr lang="zh-CN" altLang="en-US" dirty="0"/>
              <a:t>两大技术驱动：以太网和处理器</a:t>
            </a:r>
          </a:p>
          <a:p>
            <a:pPr lvl="1"/>
            <a:endParaRPr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859" y="2664017"/>
            <a:ext cx="3118090" cy="1770823"/>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3668" y="2664017"/>
            <a:ext cx="3089261" cy="177487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9859" y="4565709"/>
            <a:ext cx="3118090" cy="1695009"/>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3668" y="4565709"/>
            <a:ext cx="3089261" cy="1695009"/>
          </a:xfrm>
          <a:prstGeom prst="rect">
            <a:avLst/>
          </a:prstGeom>
        </p:spPr>
      </p:pic>
      <p:sp>
        <p:nvSpPr>
          <p:cNvPr id="10" name="正方形/長方形 9"/>
          <p:cNvSpPr/>
          <p:nvPr/>
        </p:nvSpPr>
        <p:spPr bwMode="gray">
          <a:xfrm>
            <a:off x="110227" y="2009324"/>
            <a:ext cx="5401468" cy="4251394"/>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3600" b="0" i="0" u="none" strike="noStrike" cap="none" normalizeH="0" baseline="0" dirty="0">
              <a:ln>
                <a:noFill/>
              </a:ln>
              <a:effectLst/>
              <a:latin typeface="+mj-lt"/>
              <a:ea typeface="+mj-ea"/>
            </a:endParaRPr>
          </a:p>
        </p:txBody>
      </p:sp>
      <p:sp>
        <p:nvSpPr>
          <p:cNvPr id="14" name="内容占位符 4">
            <a:extLst>
              <a:ext uri="{FF2B5EF4-FFF2-40B4-BE49-F238E27FC236}">
                <a16:creationId xmlns:a16="http://schemas.microsoft.com/office/drawing/2014/main" id="{807FDAC4-3807-4AED-B1BD-10B6D5F17B57}"/>
              </a:ext>
            </a:extLst>
          </p:cNvPr>
          <p:cNvSpPr txBox="1">
            <a:spLocks/>
          </p:cNvSpPr>
          <p:nvPr/>
        </p:nvSpPr>
        <p:spPr bwMode="gray">
          <a:xfrm>
            <a:off x="307279" y="2756768"/>
            <a:ext cx="5072377" cy="4212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55591" indent="-355591" algn="l" defTabSz="1079473" rtl="0" eaLnBrk="0" fontAlgn="ctr" hangingPunct="0">
              <a:lnSpc>
                <a:spcPct val="110000"/>
              </a:lnSpc>
              <a:spcBef>
                <a:spcPct val="20000"/>
              </a:spcBef>
              <a:spcAft>
                <a:spcPct val="10000"/>
              </a:spcAft>
              <a:buClr>
                <a:srgbClr val="C80202"/>
              </a:buClr>
              <a:buFont typeface="Wingdings" pitchFamily="2" charset="2"/>
              <a:buChar char="n"/>
              <a:defRPr kumimoji="1" sz="2933" b="1">
                <a:solidFill>
                  <a:schemeClr val="tx1"/>
                </a:solidFill>
                <a:latin typeface="+mn-lt"/>
                <a:ea typeface="+mn-ea"/>
                <a:cs typeface="Meiryo UI" pitchFamily="50" charset="-128"/>
              </a:defRPr>
            </a:lvl1pPr>
            <a:lvl2pPr marL="738698" indent="-380990" algn="l" defTabSz="1079473" rtl="0" eaLnBrk="0" fontAlgn="ctr" hangingPunct="0">
              <a:lnSpc>
                <a:spcPct val="110000"/>
              </a:lnSpc>
              <a:spcBef>
                <a:spcPct val="20000"/>
              </a:spcBef>
              <a:spcAft>
                <a:spcPct val="10000"/>
              </a:spcAft>
              <a:buClr>
                <a:srgbClr val="87867E"/>
              </a:buClr>
              <a:buFont typeface="Wingdings" panose="05000000000000000000" pitchFamily="2" charset="2"/>
              <a:buChar char="n"/>
              <a:defRPr kumimoji="1" sz="2400" b="1">
                <a:solidFill>
                  <a:schemeClr val="tx1"/>
                </a:solidFill>
                <a:latin typeface="+mn-lt"/>
                <a:ea typeface="+mn-ea"/>
                <a:cs typeface="Meiryo UI" pitchFamily="50" charset="-128"/>
              </a:defRPr>
            </a:lvl2pPr>
            <a:lvl3pPr marL="715415" indent="503754" algn="l" defTabSz="1079473" rtl="0" eaLnBrk="0" fontAlgn="ctr" hangingPunct="0">
              <a:lnSpc>
                <a:spcPct val="110000"/>
              </a:lnSpc>
              <a:spcBef>
                <a:spcPct val="20000"/>
              </a:spcBef>
              <a:spcAft>
                <a:spcPct val="10000"/>
              </a:spcAft>
              <a:buClr>
                <a:srgbClr val="808080"/>
              </a:buClr>
              <a:buFont typeface="Wingdings" pitchFamily="2" charset="2"/>
              <a:defRPr kumimoji="1" sz="2400" b="1">
                <a:solidFill>
                  <a:schemeClr val="tx1"/>
                </a:solidFill>
                <a:latin typeface="+mn-lt"/>
                <a:ea typeface="+mn-ea"/>
                <a:cs typeface="Meiryo UI" pitchFamily="50" charset="-128"/>
              </a:defRPr>
            </a:lvl3pPr>
            <a:lvl4pPr marL="956709" indent="-182029" algn="l" defTabSz="1079473" rtl="0" eaLnBrk="0" fontAlgn="base" hangingPunct="0">
              <a:lnSpc>
                <a:spcPct val="110000"/>
              </a:lnSpc>
              <a:spcBef>
                <a:spcPct val="20000"/>
              </a:spcBef>
              <a:spcAft>
                <a:spcPct val="10000"/>
              </a:spcAft>
              <a:buClr>
                <a:srgbClr val="87867E"/>
              </a:buClr>
              <a:buSzPct val="50000"/>
              <a:buFont typeface="Wingdings" pitchFamily="2" charset="2"/>
              <a:buChar char="l"/>
              <a:defRPr kumimoji="1" sz="2133" b="1">
                <a:solidFill>
                  <a:schemeClr val="tx1"/>
                </a:solidFill>
                <a:latin typeface="+mn-lt"/>
                <a:ea typeface="+mn-ea"/>
                <a:cs typeface="Meiryo UI" pitchFamily="50" charset="-128"/>
              </a:defRPr>
            </a:lvl4pPr>
            <a:lvl5pPr marL="2743131" indent="-304792" algn="l" defTabSz="1079473" rtl="0" eaLnBrk="0" fontAlgn="base" hangingPunct="0">
              <a:spcBef>
                <a:spcPct val="20000"/>
              </a:spcBef>
              <a:spcAft>
                <a:spcPct val="0"/>
              </a:spcAft>
              <a:buChar char="»"/>
              <a:defRPr kumimoji="1" sz="1600" b="1">
                <a:solidFill>
                  <a:schemeClr val="tx1"/>
                </a:solidFill>
                <a:latin typeface="+mn-lt"/>
                <a:ea typeface="+mn-ea"/>
                <a:cs typeface="ＭＳ Ｐゴシック" pitchFamily="50" charset="-128"/>
              </a:defRPr>
            </a:lvl5pPr>
            <a:lvl6pPr marL="3352715" indent="-304792" algn="l" defTabSz="1079473" rtl="0" fontAlgn="base">
              <a:spcBef>
                <a:spcPct val="20000"/>
              </a:spcBef>
              <a:spcAft>
                <a:spcPct val="0"/>
              </a:spcAft>
              <a:buChar char="»"/>
              <a:defRPr kumimoji="1" sz="2667">
                <a:solidFill>
                  <a:schemeClr val="tx1"/>
                </a:solidFill>
                <a:latin typeface="+mn-lt"/>
                <a:ea typeface="+mn-ea"/>
              </a:defRPr>
            </a:lvl6pPr>
            <a:lvl7pPr marL="3962301" indent="-304792" algn="l" defTabSz="1079473" rtl="0" fontAlgn="base">
              <a:spcBef>
                <a:spcPct val="20000"/>
              </a:spcBef>
              <a:spcAft>
                <a:spcPct val="0"/>
              </a:spcAft>
              <a:buChar char="»"/>
              <a:defRPr kumimoji="1" sz="2667">
                <a:solidFill>
                  <a:schemeClr val="tx1"/>
                </a:solidFill>
                <a:latin typeface="+mn-lt"/>
                <a:ea typeface="+mn-ea"/>
              </a:defRPr>
            </a:lvl7pPr>
            <a:lvl8pPr marL="4571886" indent="-304792" algn="l" defTabSz="1079473" rtl="0" fontAlgn="base">
              <a:spcBef>
                <a:spcPct val="20000"/>
              </a:spcBef>
              <a:spcAft>
                <a:spcPct val="0"/>
              </a:spcAft>
              <a:buChar char="»"/>
              <a:defRPr kumimoji="1" sz="2667">
                <a:solidFill>
                  <a:schemeClr val="tx1"/>
                </a:solidFill>
                <a:latin typeface="+mn-lt"/>
                <a:ea typeface="+mn-ea"/>
              </a:defRPr>
            </a:lvl8pPr>
            <a:lvl9pPr marL="5181470" indent="-304792" algn="l" defTabSz="1079473" rtl="0" fontAlgn="base">
              <a:spcBef>
                <a:spcPct val="20000"/>
              </a:spcBef>
              <a:spcAft>
                <a:spcPct val="0"/>
              </a:spcAft>
              <a:buChar char="»"/>
              <a:defRPr kumimoji="1" sz="2667">
                <a:solidFill>
                  <a:schemeClr val="tx1"/>
                </a:solidFill>
                <a:latin typeface="+mn-lt"/>
                <a:ea typeface="+mn-ea"/>
              </a:defRPr>
            </a:lvl9pPr>
          </a:lstStyle>
          <a:p>
            <a:pPr lvl="1"/>
            <a:r>
              <a:rPr lang="en-US" altLang="ja-JP" dirty="0"/>
              <a:t>CP</a:t>
            </a:r>
            <a:r>
              <a:rPr lang="zh-CN" altLang="en-US" dirty="0"/>
              <a:t>：算力要求不高，但是功能安全高，实时性强</a:t>
            </a:r>
            <a:endParaRPr lang="en-US" altLang="zh-CN" dirty="0"/>
          </a:p>
          <a:p>
            <a:pPr lvl="1"/>
            <a:r>
              <a:rPr lang="en-US" altLang="ja-JP" dirty="0"/>
              <a:t>AP</a:t>
            </a:r>
            <a:r>
              <a:rPr lang="zh-CN" altLang="en-US" dirty="0"/>
              <a:t>：算力要求高，功能安全不那么高</a:t>
            </a:r>
            <a:endParaRPr lang="en-US" altLang="zh-CN" dirty="0"/>
          </a:p>
          <a:p>
            <a:r>
              <a:rPr lang="zh-CN" altLang="en-US" dirty="0"/>
              <a:t>最大区别：应用场景不一样</a:t>
            </a:r>
            <a:endParaRPr lang="ja-JP" altLang="en-US" dirty="0"/>
          </a:p>
          <a:p>
            <a:pPr lvl="1"/>
            <a:endParaRPr lang="ja-JP" altLang="en-US" kern="0" dirty="0"/>
          </a:p>
        </p:txBody>
      </p:sp>
    </p:spTree>
    <p:extLst>
      <p:ext uri="{BB962C8B-B14F-4D97-AF65-F5344CB8AC3E}">
        <p14:creationId xmlns:p14="http://schemas.microsoft.com/office/powerpoint/2010/main" val="774360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18</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1. AUTOSAR AP</a:t>
            </a:r>
            <a:r>
              <a:rPr lang="zh-CN" altLang="en-US" dirty="0"/>
              <a:t>概述</a:t>
            </a:r>
            <a:endParaRPr lang="en-US" altLang="ja-JP" dirty="0"/>
          </a:p>
        </p:txBody>
      </p:sp>
      <p:sp>
        <p:nvSpPr>
          <p:cNvPr id="5" name="内容占位符 4">
            <a:extLst>
              <a:ext uri="{FF2B5EF4-FFF2-40B4-BE49-F238E27FC236}">
                <a16:creationId xmlns:a16="http://schemas.microsoft.com/office/drawing/2014/main" id="{807FDAC4-3807-4AED-B1BD-10B6D5F17B57}"/>
              </a:ext>
            </a:extLst>
          </p:cNvPr>
          <p:cNvSpPr>
            <a:spLocks noGrp="1"/>
          </p:cNvSpPr>
          <p:nvPr>
            <p:ph idx="1"/>
          </p:nvPr>
        </p:nvSpPr>
        <p:spPr/>
        <p:txBody>
          <a:bodyPr/>
          <a:lstStyle/>
          <a:p>
            <a:r>
              <a:rPr lang="en-US" altLang="ja-JP" dirty="0"/>
              <a:t>AUTOSAR Working Group Organization</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r>
              <a:rPr lang="en-US" altLang="ja-JP" dirty="0"/>
              <a:t>WG-AP-DI:19</a:t>
            </a:r>
            <a:r>
              <a:rPr lang="ja-JP" altLang="en-US" dirty="0"/>
              <a:t>年</a:t>
            </a:r>
            <a:r>
              <a:rPr lang="en-US" altLang="ja-JP" dirty="0"/>
              <a:t>3</a:t>
            </a:r>
            <a:r>
              <a:rPr lang="ja-JP" altLang="en-US" dirty="0"/>
              <a:t>月份才发出文档和</a:t>
            </a:r>
            <a:r>
              <a:rPr lang="en-US" altLang="ja-JP" dirty="0"/>
              <a:t>AP</a:t>
            </a:r>
            <a:r>
              <a:rPr lang="ja-JP" altLang="en-US" dirty="0"/>
              <a:t>演示</a:t>
            </a:r>
            <a:r>
              <a:rPr lang="en-US" altLang="ja-JP" dirty="0"/>
              <a:t>Demonstrator</a:t>
            </a:r>
            <a:r>
              <a:rPr lang="ja-JP" altLang="en-US" dirty="0"/>
              <a:t>代码。</a:t>
            </a:r>
          </a:p>
          <a:p>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21" y="2016355"/>
            <a:ext cx="8840161" cy="3877264"/>
          </a:xfrm>
          <a:prstGeom prst="rect">
            <a:avLst/>
          </a:prstGeom>
        </p:spPr>
      </p:pic>
      <p:sp>
        <p:nvSpPr>
          <p:cNvPr id="7" name="星 5 6"/>
          <p:cNvSpPr/>
          <p:nvPr/>
        </p:nvSpPr>
        <p:spPr bwMode="gray">
          <a:xfrm>
            <a:off x="7333672" y="4147128"/>
            <a:ext cx="314037" cy="249382"/>
          </a:xfrm>
          <a:prstGeom prst="star5">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3600" b="0" i="0" u="none" strike="noStrike" cap="none" normalizeH="0" baseline="0" dirty="0">
              <a:ln>
                <a:noFill/>
              </a:ln>
              <a:effectLst/>
              <a:latin typeface="+mj-lt"/>
              <a:ea typeface="+mj-ea"/>
            </a:endParaRPr>
          </a:p>
        </p:txBody>
      </p:sp>
    </p:spTree>
    <p:extLst>
      <p:ext uri="{BB962C8B-B14F-4D97-AF65-F5344CB8AC3E}">
        <p14:creationId xmlns:p14="http://schemas.microsoft.com/office/powerpoint/2010/main" val="196525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zh-CN" altLang="en-US" dirty="0"/>
              <a:t>浅谈</a:t>
            </a:r>
            <a:r>
              <a:rPr lang="en-US" altLang="zh-CN" dirty="0"/>
              <a:t>AUTOSAR</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807FDAC4-3807-4AED-B1BD-10B6D5F17B57}"/>
              </a:ext>
            </a:extLst>
          </p:cNvPr>
          <p:cNvSpPr>
            <a:spLocks noGrp="1"/>
          </p:cNvSpPr>
          <p:nvPr>
            <p:ph idx="1"/>
          </p:nvPr>
        </p:nvSpPr>
        <p:spPr/>
        <p:txBody>
          <a:bodyPr/>
          <a:lstStyle/>
          <a:p>
            <a:r>
              <a:rPr lang="en-US" altLang="ja-JP" dirty="0"/>
              <a:t>0. AUTOSAR </a:t>
            </a:r>
            <a:r>
              <a:rPr lang="en-US" altLang="zh-CN" dirty="0"/>
              <a:t>C</a:t>
            </a:r>
            <a:r>
              <a:rPr lang="en-US" altLang="ja-JP" dirty="0"/>
              <a:t>P </a:t>
            </a:r>
          </a:p>
          <a:p>
            <a:r>
              <a:rPr lang="en-US" altLang="ja-JP" dirty="0"/>
              <a:t>1. AUTOSAR AP</a:t>
            </a:r>
            <a:r>
              <a:rPr lang="zh-CN" altLang="en-US" dirty="0"/>
              <a:t>概述</a:t>
            </a:r>
            <a:endParaRPr lang="en-US" altLang="ja-JP" dirty="0"/>
          </a:p>
          <a:p>
            <a:r>
              <a:rPr lang="en-US" altLang="ja-JP" dirty="0"/>
              <a:t>2. AUTOSAR AP</a:t>
            </a:r>
            <a:r>
              <a:rPr lang="zh-CN" altLang="en-US" dirty="0"/>
              <a:t>具体是什么</a:t>
            </a:r>
            <a:endParaRPr lang="en-US" altLang="ja-JP" dirty="0"/>
          </a:p>
          <a:p>
            <a:r>
              <a:rPr lang="en-US" altLang="ja-JP" dirty="0"/>
              <a:t>3. </a:t>
            </a:r>
            <a:r>
              <a:rPr lang="zh-CN" altLang="en-US" dirty="0"/>
              <a:t>为什么要用</a:t>
            </a:r>
            <a:r>
              <a:rPr lang="en-US" altLang="ja-JP" dirty="0"/>
              <a:t>AUTOSAR AP</a:t>
            </a:r>
          </a:p>
          <a:p>
            <a:r>
              <a:rPr lang="en-US" altLang="ja-JP" dirty="0"/>
              <a:t>4. </a:t>
            </a:r>
            <a:r>
              <a:rPr lang="en-US" altLang="zh-CN" dirty="0"/>
              <a:t>AUTOSAR AP</a:t>
            </a:r>
            <a:r>
              <a:rPr lang="zh-CN" altLang="en-US" dirty="0"/>
              <a:t>设计与开发</a:t>
            </a:r>
            <a:endParaRPr lang="en-US" altLang="zh-CN" dirty="0"/>
          </a:p>
          <a:p>
            <a:r>
              <a:rPr lang="en-US" altLang="ja-JP" dirty="0"/>
              <a:t>5. </a:t>
            </a:r>
            <a:r>
              <a:rPr lang="en-US" altLang="zh-CN" dirty="0"/>
              <a:t>AUTOSAR AP</a:t>
            </a:r>
            <a:r>
              <a:rPr lang="zh-CN" altLang="en-US" dirty="0"/>
              <a:t>工具</a:t>
            </a:r>
            <a:endParaRPr lang="en-US" altLang="zh-CN" dirty="0"/>
          </a:p>
          <a:p>
            <a:r>
              <a:rPr lang="en-US" altLang="ja-JP" dirty="0"/>
              <a:t>6. </a:t>
            </a:r>
            <a:r>
              <a:rPr lang="en-US" altLang="zh-CN" dirty="0"/>
              <a:t>AUTOSAR AP</a:t>
            </a:r>
            <a:r>
              <a:rPr lang="zh-CN" altLang="en-US" dirty="0"/>
              <a:t>与</a:t>
            </a:r>
            <a:r>
              <a:rPr lang="en-US" altLang="zh-CN" dirty="0"/>
              <a:t>CP</a:t>
            </a:r>
            <a:r>
              <a:rPr lang="zh-CN" altLang="en-US" dirty="0"/>
              <a:t>关系</a:t>
            </a:r>
            <a:endParaRPr lang="ja-JP" altLang="en-US" dirty="0"/>
          </a:p>
        </p:txBody>
      </p:sp>
    </p:spTree>
    <p:extLst>
      <p:ext uri="{BB962C8B-B14F-4D97-AF65-F5344CB8AC3E}">
        <p14:creationId xmlns:p14="http://schemas.microsoft.com/office/powerpoint/2010/main" val="941053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19</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1. AUTOSAR AP</a:t>
            </a:r>
            <a:r>
              <a:rPr lang="zh-CN" altLang="en-US" dirty="0"/>
              <a:t>概述</a:t>
            </a:r>
            <a:endParaRPr lang="en-US" altLang="ja-JP" dirty="0"/>
          </a:p>
        </p:txBody>
      </p:sp>
      <p:sp>
        <p:nvSpPr>
          <p:cNvPr id="5" name="内容占位符 4">
            <a:extLst>
              <a:ext uri="{FF2B5EF4-FFF2-40B4-BE49-F238E27FC236}">
                <a16:creationId xmlns:a16="http://schemas.microsoft.com/office/drawing/2014/main" id="{807FDAC4-3807-4AED-B1BD-10B6D5F17B57}"/>
              </a:ext>
            </a:extLst>
          </p:cNvPr>
          <p:cNvSpPr>
            <a:spLocks noGrp="1"/>
          </p:cNvSpPr>
          <p:nvPr>
            <p:ph idx="1"/>
          </p:nvPr>
        </p:nvSpPr>
        <p:spPr/>
        <p:txBody>
          <a:bodyPr/>
          <a:lstStyle/>
          <a:p>
            <a:r>
              <a:rPr lang="en-US" altLang="ja-JP" dirty="0"/>
              <a:t>AUTOSAR AP Standard &amp; Feature</a:t>
            </a:r>
          </a:p>
          <a:p>
            <a:pPr lvl="1"/>
            <a:r>
              <a:rPr lang="zh-CN" altLang="en-US" dirty="0"/>
              <a:t>左图是</a:t>
            </a:r>
            <a:r>
              <a:rPr lang="en-US" altLang="zh-CN" dirty="0"/>
              <a:t>20-11</a:t>
            </a:r>
            <a:r>
              <a:rPr lang="zh-CN" altLang="en-US" dirty="0"/>
              <a:t>官方的标准，能从官网找到文档（下一版计划增加</a:t>
            </a:r>
            <a:r>
              <a:rPr lang="en-US" altLang="zh-CN" dirty="0"/>
              <a:t>Sensor Interface</a:t>
            </a:r>
            <a:r>
              <a:rPr lang="zh-CN" altLang="en-US" dirty="0"/>
              <a:t>）</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a:t>
            </a:r>
            <a:r>
              <a:rPr lang="zh-CN" altLang="en-US" dirty="0"/>
              <a:t>右图</a:t>
            </a:r>
            <a:r>
              <a:rPr lang="en-US" altLang="zh-CN" dirty="0"/>
              <a:t>)</a:t>
            </a:r>
            <a:r>
              <a:rPr lang="zh-CN" altLang="en-US" dirty="0"/>
              <a:t>确保不同</a:t>
            </a:r>
            <a:r>
              <a:rPr lang="en-US" altLang="zh-CN" dirty="0"/>
              <a:t>AUTOSAR</a:t>
            </a:r>
            <a:r>
              <a:rPr lang="zh-CN" altLang="en-US" dirty="0"/>
              <a:t>标准的兼容性，因此包含了所有常见的工件和协议</a:t>
            </a:r>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33" y="2878083"/>
            <a:ext cx="5790476" cy="2608323"/>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89" y="2878083"/>
            <a:ext cx="4731705" cy="2608323"/>
          </a:xfrm>
          <a:prstGeom prst="rect">
            <a:avLst/>
          </a:prstGeom>
        </p:spPr>
      </p:pic>
    </p:spTree>
    <p:extLst>
      <p:ext uri="{BB962C8B-B14F-4D97-AF65-F5344CB8AC3E}">
        <p14:creationId xmlns:p14="http://schemas.microsoft.com/office/powerpoint/2010/main" val="1541127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20</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1. AUTOSAR AP</a:t>
            </a:r>
            <a:r>
              <a:rPr lang="zh-CN" altLang="en-US" dirty="0"/>
              <a:t>概述</a:t>
            </a:r>
            <a:endParaRPr lang="en-US" altLang="ja-JP" dirty="0"/>
          </a:p>
        </p:txBody>
      </p:sp>
      <p:sp>
        <p:nvSpPr>
          <p:cNvPr id="5" name="内容占位符 4">
            <a:extLst>
              <a:ext uri="{FF2B5EF4-FFF2-40B4-BE49-F238E27FC236}">
                <a16:creationId xmlns:a16="http://schemas.microsoft.com/office/drawing/2014/main" id="{807FDAC4-3807-4AED-B1BD-10B6D5F17B57}"/>
              </a:ext>
            </a:extLst>
          </p:cNvPr>
          <p:cNvSpPr>
            <a:spLocks noGrp="1"/>
          </p:cNvSpPr>
          <p:nvPr>
            <p:ph idx="1"/>
          </p:nvPr>
        </p:nvSpPr>
        <p:spPr/>
        <p:txBody>
          <a:bodyPr/>
          <a:lstStyle/>
          <a:p>
            <a:r>
              <a:rPr lang="en-US" altLang="ja-JP" dirty="0"/>
              <a:t>AUTOSAR AP Standard &amp; Feature</a:t>
            </a:r>
          </a:p>
          <a:p>
            <a:pPr lvl="1"/>
            <a:r>
              <a:rPr lang="en-US" altLang="zh-CN" sz="2000" b="0" dirty="0">
                <a:solidFill>
                  <a:srgbClr val="C00000"/>
                </a:solidFill>
              </a:rPr>
              <a:t>C++</a:t>
            </a:r>
            <a:r>
              <a:rPr lang="zh-CN" altLang="en-US" sz="2000" b="0" dirty="0"/>
              <a:t>：从上至下，可以使用</a:t>
            </a:r>
            <a:r>
              <a:rPr lang="en-US" altLang="zh-CN" sz="2000" b="0" dirty="0"/>
              <a:t>C++</a:t>
            </a:r>
            <a:r>
              <a:rPr lang="zh-CN" altLang="en-US" sz="2000" b="0" dirty="0"/>
              <a:t>对应用程序进行编程。 已成为在软件行业和学术界对性能至关重要的复杂应用程序中开发新算法和应用程序软件的</a:t>
            </a:r>
            <a:r>
              <a:rPr lang="zh-CN" altLang="en-US" sz="2000" b="0" dirty="0">
                <a:solidFill>
                  <a:srgbClr val="C00000"/>
                </a:solidFill>
              </a:rPr>
              <a:t>首选语言</a:t>
            </a:r>
            <a:r>
              <a:rPr lang="zh-CN" altLang="en-US" sz="2000" b="0" dirty="0"/>
              <a:t>。 </a:t>
            </a:r>
            <a:endParaRPr lang="en-US" altLang="zh-CN" sz="2000" b="0" dirty="0"/>
          </a:p>
          <a:p>
            <a:pPr lvl="1"/>
            <a:r>
              <a:rPr lang="en-US" altLang="zh-CN" sz="2000" b="0" dirty="0">
                <a:solidFill>
                  <a:srgbClr val="C00000"/>
                </a:solidFill>
              </a:rPr>
              <a:t>SOA</a:t>
            </a:r>
            <a:r>
              <a:rPr lang="zh-CN" altLang="en-US" sz="2000" b="0" dirty="0"/>
              <a:t> ：为了支持复杂的应用程序，同时在</a:t>
            </a:r>
            <a:r>
              <a:rPr lang="en-US" altLang="zh-CN" sz="2000" b="0" dirty="0"/>
              <a:t>processing</a:t>
            </a:r>
            <a:r>
              <a:rPr lang="zh-CN" altLang="en-US" sz="2000" b="0" dirty="0"/>
              <a:t>分配和计算资源分配中提供最大的灵活性和可伸缩性时，</a:t>
            </a:r>
            <a:r>
              <a:rPr lang="en-US" altLang="zh-CN" sz="2000" b="0" dirty="0">
                <a:solidFill>
                  <a:srgbClr val="C00000"/>
                </a:solidFill>
              </a:rPr>
              <a:t>AP</a:t>
            </a:r>
            <a:r>
              <a:rPr lang="zh-CN" altLang="en-US" sz="2000" b="0" dirty="0">
                <a:solidFill>
                  <a:srgbClr val="C00000"/>
                </a:solidFill>
              </a:rPr>
              <a:t>遵循面向服务的体系结构</a:t>
            </a:r>
            <a:r>
              <a:rPr lang="zh-CN" altLang="en-US" sz="2000" b="0" dirty="0"/>
              <a:t>（</a:t>
            </a:r>
            <a:r>
              <a:rPr lang="en-US" altLang="zh-CN" sz="2000" b="0" dirty="0"/>
              <a:t>SOA</a:t>
            </a:r>
            <a:r>
              <a:rPr lang="zh-CN" altLang="en-US" sz="2000" b="0" dirty="0"/>
              <a:t>）。</a:t>
            </a:r>
            <a:endParaRPr lang="en-US" altLang="zh-CN" sz="2000" b="0" dirty="0"/>
          </a:p>
          <a:p>
            <a:pPr lvl="1"/>
            <a:r>
              <a:rPr lang="zh-CN" altLang="en-US" sz="2000" b="0" dirty="0">
                <a:solidFill>
                  <a:srgbClr val="C00000"/>
                </a:solidFill>
              </a:rPr>
              <a:t>并行处理</a:t>
            </a:r>
            <a:r>
              <a:rPr lang="zh-CN" altLang="en-US" sz="2000" b="0" dirty="0"/>
              <a:t>：提供并行处理能力的先进技术或</a:t>
            </a:r>
            <a:r>
              <a:rPr lang="zh-CN" altLang="en-US" sz="2000" b="0" dirty="0">
                <a:solidFill>
                  <a:srgbClr val="C00000"/>
                </a:solidFill>
              </a:rPr>
              <a:t>多核处理器和异构计算为利用计算能力</a:t>
            </a:r>
            <a:r>
              <a:rPr lang="zh-CN" altLang="en-US" sz="2000" b="0" dirty="0"/>
              <a:t>来匹配固有并行性提供了技术机会。 </a:t>
            </a:r>
            <a:r>
              <a:rPr lang="en-US" altLang="zh-CN" sz="2000" b="0" dirty="0"/>
              <a:t>AP</a:t>
            </a:r>
            <a:r>
              <a:rPr lang="zh-CN" altLang="en-US" sz="2000" b="0" dirty="0"/>
              <a:t>有扩展其功能和性能的体系结构能力。</a:t>
            </a:r>
            <a:endParaRPr lang="en-US" altLang="zh-CN" sz="2000" b="0" dirty="0"/>
          </a:p>
          <a:p>
            <a:pPr lvl="1"/>
            <a:r>
              <a:rPr lang="en-US" altLang="zh-CN" sz="2000" b="0" dirty="0">
                <a:solidFill>
                  <a:srgbClr val="C00000"/>
                </a:solidFill>
              </a:rPr>
              <a:t>Safety and security</a:t>
            </a:r>
            <a:r>
              <a:rPr lang="zh-CN" altLang="en-US" sz="2000" b="0" dirty="0"/>
              <a:t>：</a:t>
            </a:r>
            <a:r>
              <a:rPr lang="en-US" altLang="zh-CN" sz="2000" b="0" dirty="0"/>
              <a:t>AP</a:t>
            </a:r>
            <a:r>
              <a:rPr lang="zh-CN" altLang="en-US" sz="2000" b="0" dirty="0"/>
              <a:t>瞄准的系统需要某种级别的安全性，可能是最高级别。</a:t>
            </a:r>
            <a:endParaRPr lang="en-US" altLang="zh-CN" sz="2000" b="0" dirty="0"/>
          </a:p>
          <a:p>
            <a:pPr lvl="1"/>
            <a:r>
              <a:rPr lang="zh-CN" altLang="en-US" sz="2000" b="0" dirty="0">
                <a:solidFill>
                  <a:srgbClr val="C00000"/>
                </a:solidFill>
              </a:rPr>
              <a:t>敏捷</a:t>
            </a:r>
            <a:r>
              <a:rPr lang="zh-CN" altLang="en-US" sz="2000" b="0" dirty="0"/>
              <a:t>：</a:t>
            </a:r>
            <a:r>
              <a:rPr lang="en-US" altLang="zh-CN" sz="2000" b="0" dirty="0"/>
              <a:t>AP</a:t>
            </a:r>
            <a:r>
              <a:rPr lang="zh-CN" altLang="en-US" sz="2000" b="0" dirty="0"/>
              <a:t>规范本身和演示器（</a:t>
            </a:r>
            <a:r>
              <a:rPr lang="en-US" altLang="zh-CN" sz="2000" b="0" dirty="0"/>
              <a:t>AP</a:t>
            </a:r>
            <a:r>
              <a:rPr lang="zh-CN" altLang="en-US" sz="2000" b="0" dirty="0"/>
              <a:t>的演示实现）都是由</a:t>
            </a:r>
            <a:r>
              <a:rPr lang="en-US" altLang="zh-CN" sz="2000" b="0" dirty="0">
                <a:solidFill>
                  <a:srgbClr val="C00000"/>
                </a:solidFill>
              </a:rPr>
              <a:t>Scrum</a:t>
            </a:r>
            <a:r>
              <a:rPr lang="zh-CN" altLang="en-US" sz="2000" b="0" dirty="0"/>
              <a:t>开发的。</a:t>
            </a:r>
            <a:endParaRPr lang="en-US" altLang="zh-CN" sz="2000" b="0" dirty="0"/>
          </a:p>
          <a:p>
            <a:pPr lvl="1"/>
            <a:r>
              <a:rPr lang="zh-CN" altLang="en-US" sz="2000" b="0" dirty="0">
                <a:solidFill>
                  <a:srgbClr val="C00000"/>
                </a:solidFill>
              </a:rPr>
              <a:t>计划动态</a:t>
            </a:r>
            <a:r>
              <a:rPr lang="zh-CN" altLang="en-US" sz="2000" b="0" dirty="0"/>
              <a:t>：</a:t>
            </a:r>
            <a:r>
              <a:rPr lang="en-US" altLang="zh-CN" sz="2000" b="0" dirty="0"/>
              <a:t>AP</a:t>
            </a:r>
            <a:r>
              <a:rPr lang="zh-CN" altLang="en-US" sz="2000" b="0" dirty="0"/>
              <a:t>支持应用程序的增量部署，在其中动态管理资源和通信，以减少软件开发和集成的工作量，从而</a:t>
            </a:r>
            <a:r>
              <a:rPr lang="zh-CN" altLang="en-US" sz="2000" b="0" dirty="0">
                <a:solidFill>
                  <a:srgbClr val="C00000"/>
                </a:solidFill>
              </a:rPr>
              <a:t>缩短迭代周期</a:t>
            </a:r>
            <a:r>
              <a:rPr lang="zh-CN" altLang="en-US" sz="2000" b="0" dirty="0"/>
              <a:t>。</a:t>
            </a:r>
            <a:endParaRPr lang="en-US" altLang="zh-CN" sz="2000" b="0" dirty="0"/>
          </a:p>
          <a:p>
            <a:pPr lvl="1"/>
            <a:endParaRPr lang="ja-JP" altLang="en-US" dirty="0"/>
          </a:p>
        </p:txBody>
      </p:sp>
    </p:spTree>
    <p:extLst>
      <p:ext uri="{BB962C8B-B14F-4D97-AF65-F5344CB8AC3E}">
        <p14:creationId xmlns:p14="http://schemas.microsoft.com/office/powerpoint/2010/main" val="651703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E484D4B-23DC-49DC-8A44-16A6681960EA}"/>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FDA1152E-C95D-4164-B38B-2FE75C2CE1F3}"/>
              </a:ext>
            </a:extLst>
          </p:cNvPr>
          <p:cNvSpPr>
            <a:spLocks noGrp="1"/>
          </p:cNvSpPr>
          <p:nvPr>
            <p:ph type="sldNum" sz="quarter" idx="11"/>
          </p:nvPr>
        </p:nvSpPr>
        <p:spPr/>
        <p:txBody>
          <a:bodyPr/>
          <a:lstStyle/>
          <a:p>
            <a:pPr>
              <a:defRPr/>
            </a:pPr>
            <a:fld id="{0B5B02AC-72C7-48A8-B1FA-68CE81373FC9}" type="slidenum">
              <a:rPr lang="de-DE" altLang="ja-JP" smtClean="0"/>
              <a:pPr>
                <a:defRPr/>
              </a:pPr>
              <a:t>21</a:t>
            </a:fld>
            <a:endParaRPr lang="de-DE" altLang="ja-JP"/>
          </a:p>
        </p:txBody>
      </p:sp>
      <p:sp>
        <p:nvSpPr>
          <p:cNvPr id="4" name="标题 3">
            <a:extLst>
              <a:ext uri="{FF2B5EF4-FFF2-40B4-BE49-F238E27FC236}">
                <a16:creationId xmlns:a16="http://schemas.microsoft.com/office/drawing/2014/main" id="{48F2766B-058C-4714-8AC8-D1E28C6C5A2D}"/>
              </a:ext>
            </a:extLst>
          </p:cNvPr>
          <p:cNvSpPr>
            <a:spLocks noGrp="1"/>
          </p:cNvSpPr>
          <p:nvPr>
            <p:ph type="title"/>
          </p:nvPr>
        </p:nvSpPr>
        <p:spPr/>
        <p:txBody>
          <a:bodyPr/>
          <a:lstStyle/>
          <a:p>
            <a:r>
              <a:rPr lang="en-US" altLang="ja-JP" dirty="0"/>
              <a:t>1. AUTOSAR AP</a:t>
            </a:r>
            <a:r>
              <a:rPr lang="zh-CN" altLang="en-US" dirty="0"/>
              <a:t>概述</a:t>
            </a:r>
            <a:endParaRPr kumimoji="1" lang="ja-JP" altLang="en-US" dirty="0"/>
          </a:p>
        </p:txBody>
      </p:sp>
      <p:sp>
        <p:nvSpPr>
          <p:cNvPr id="5" name="内容占位符 4">
            <a:extLst>
              <a:ext uri="{FF2B5EF4-FFF2-40B4-BE49-F238E27FC236}">
                <a16:creationId xmlns:a16="http://schemas.microsoft.com/office/drawing/2014/main" id="{E4A3275C-9C1E-4EA9-BB52-CAD2BA1BAF4F}"/>
              </a:ext>
            </a:extLst>
          </p:cNvPr>
          <p:cNvSpPr>
            <a:spLocks noGrp="1"/>
          </p:cNvSpPr>
          <p:nvPr>
            <p:ph idx="1"/>
          </p:nvPr>
        </p:nvSpPr>
        <p:spPr/>
        <p:txBody>
          <a:bodyPr/>
          <a:lstStyle/>
          <a:p>
            <a:r>
              <a:rPr lang="en-US" altLang="ja-JP" dirty="0"/>
              <a:t>AUTOSAR AP Standard &amp; Feature</a:t>
            </a:r>
          </a:p>
          <a:p>
            <a:endParaRPr kumimoji="1" lang="ja-JP" altLang="en-US" dirty="0"/>
          </a:p>
        </p:txBody>
      </p:sp>
      <p:pic>
        <p:nvPicPr>
          <p:cNvPr id="7" name="图片 6">
            <a:extLst>
              <a:ext uri="{FF2B5EF4-FFF2-40B4-BE49-F238E27FC236}">
                <a16:creationId xmlns:a16="http://schemas.microsoft.com/office/drawing/2014/main" id="{F09E6E90-6E99-4771-B10D-61E930FAF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80" y="1893647"/>
            <a:ext cx="9207084" cy="4536920"/>
          </a:xfrm>
          <a:prstGeom prst="rect">
            <a:avLst/>
          </a:prstGeom>
        </p:spPr>
      </p:pic>
    </p:spTree>
    <p:extLst>
      <p:ext uri="{BB962C8B-B14F-4D97-AF65-F5344CB8AC3E}">
        <p14:creationId xmlns:p14="http://schemas.microsoft.com/office/powerpoint/2010/main" val="78208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22</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1. AUTOSAR AP</a:t>
            </a:r>
            <a:r>
              <a:rPr lang="zh-CN" altLang="en-US" dirty="0"/>
              <a:t>概述</a:t>
            </a:r>
            <a:endParaRPr lang="en-US" altLang="ja-JP" dirty="0"/>
          </a:p>
        </p:txBody>
      </p:sp>
      <p:sp>
        <p:nvSpPr>
          <p:cNvPr id="5" name="内容占位符 4">
            <a:extLst>
              <a:ext uri="{FF2B5EF4-FFF2-40B4-BE49-F238E27FC236}">
                <a16:creationId xmlns:a16="http://schemas.microsoft.com/office/drawing/2014/main" id="{807FDAC4-3807-4AED-B1BD-10B6D5F17B57}"/>
              </a:ext>
            </a:extLst>
          </p:cNvPr>
          <p:cNvSpPr>
            <a:spLocks noGrp="1"/>
          </p:cNvSpPr>
          <p:nvPr>
            <p:ph idx="1"/>
          </p:nvPr>
        </p:nvSpPr>
        <p:spPr/>
        <p:txBody>
          <a:bodyPr/>
          <a:lstStyle/>
          <a:p>
            <a:r>
              <a:rPr lang="en-US" altLang="ja-JP" dirty="0"/>
              <a:t>AUTOSAR AP Standard &amp; Feature</a:t>
            </a:r>
          </a:p>
          <a:p>
            <a:pPr marL="357708" lvl="1" indent="0">
              <a:buNone/>
            </a:pPr>
            <a:r>
              <a:rPr lang="en-US" altLang="zh-CN" sz="1800" b="0" dirty="0"/>
              <a:t>AP</a:t>
            </a:r>
            <a:r>
              <a:rPr lang="zh-CN" altLang="en-US" sz="1800" b="0" dirty="0"/>
              <a:t>不会取代</a:t>
            </a:r>
            <a:r>
              <a:rPr lang="en-US" altLang="zh-CN" sz="1800" b="0" dirty="0"/>
              <a:t>IVI / COTS</a:t>
            </a:r>
            <a:r>
              <a:rPr lang="zh-CN" altLang="en-US" sz="1800" b="0" dirty="0"/>
              <a:t>中的</a:t>
            </a:r>
            <a:r>
              <a:rPr lang="en-US" altLang="zh-CN" sz="1800" b="0" dirty="0"/>
              <a:t>CP</a:t>
            </a:r>
            <a:r>
              <a:rPr lang="zh-CN" altLang="en-US" sz="1800" b="0" dirty="0"/>
              <a:t>平台或</a:t>
            </a:r>
            <a:r>
              <a:rPr lang="en-US" altLang="zh-CN" sz="1800" b="0" dirty="0"/>
              <a:t>Non-AUTOSAR</a:t>
            </a:r>
            <a:r>
              <a:rPr lang="zh-CN" altLang="en-US" sz="1800" b="0" dirty="0"/>
              <a:t>平台。 相反，它将与这些平台和外部后端系统（如路边基础架构）进行交互，以</a:t>
            </a:r>
            <a:r>
              <a:rPr lang="zh-CN" altLang="en-US" sz="1800" b="0" dirty="0">
                <a:solidFill>
                  <a:srgbClr val="C00000"/>
                </a:solidFill>
              </a:rPr>
              <a:t>形成一个集成系统</a:t>
            </a:r>
            <a:r>
              <a:rPr lang="zh-CN" altLang="en-US" sz="1800" b="0" dirty="0"/>
              <a:t>（图</a:t>
            </a:r>
            <a:r>
              <a:rPr lang="en-US" altLang="zh-CN" sz="1800" b="0" dirty="0"/>
              <a:t>2-1</a:t>
            </a:r>
            <a:r>
              <a:rPr lang="zh-CN" altLang="en-US" sz="1800" b="0" dirty="0"/>
              <a:t>示例性部署了不同的平台，图</a:t>
            </a:r>
            <a:r>
              <a:rPr lang="en-US" altLang="zh-CN" sz="1800" b="0" dirty="0"/>
              <a:t>2-2</a:t>
            </a:r>
            <a:r>
              <a:rPr lang="zh-CN" altLang="en-US" sz="1800" b="0" dirty="0"/>
              <a:t>示例性了了</a:t>
            </a:r>
            <a:r>
              <a:rPr lang="en-US" altLang="zh-CN" sz="1800" b="0" dirty="0"/>
              <a:t>AP</a:t>
            </a:r>
            <a:r>
              <a:rPr lang="zh-CN" altLang="en-US" sz="1800" b="0" dirty="0"/>
              <a:t>和</a:t>
            </a:r>
            <a:r>
              <a:rPr lang="en-US" altLang="zh-CN" sz="1800" b="0" dirty="0"/>
              <a:t>CP</a:t>
            </a:r>
            <a:r>
              <a:rPr lang="zh-CN" altLang="en-US" sz="1800" b="0" dirty="0"/>
              <a:t>的交互）。 举例来说，除了其他协议外，</a:t>
            </a:r>
            <a:r>
              <a:rPr lang="en-US" altLang="zh-CN" sz="1800" b="0" dirty="0"/>
              <a:t>CP</a:t>
            </a:r>
            <a:r>
              <a:rPr lang="zh-CN" altLang="en-US" sz="1800" b="0" dirty="0"/>
              <a:t>已经包含了</a:t>
            </a:r>
            <a:r>
              <a:rPr lang="en-US" altLang="zh-CN" sz="1800" b="0" dirty="0"/>
              <a:t>SOME / IP</a:t>
            </a:r>
            <a:r>
              <a:rPr lang="zh-CN" altLang="en-US" sz="1800" b="0" dirty="0"/>
              <a:t>，</a:t>
            </a:r>
            <a:r>
              <a:rPr lang="en-US" altLang="zh-CN" sz="1800" b="0" dirty="0"/>
              <a:t>AP</a:t>
            </a:r>
            <a:r>
              <a:rPr lang="zh-CN" altLang="en-US" sz="1800" b="0" dirty="0"/>
              <a:t>也支持</a:t>
            </a:r>
            <a:r>
              <a:rPr lang="en-US" altLang="zh-CN" sz="1800" b="0" dirty="0"/>
              <a:t>SOME / IP</a:t>
            </a:r>
            <a:r>
              <a:rPr lang="zh-CN" altLang="en-US" sz="1800" b="0" dirty="0"/>
              <a:t>。</a:t>
            </a:r>
            <a:endParaRPr lang="ja-JP" altLang="en-US" sz="1800" b="0" dirty="0"/>
          </a:p>
        </p:txBody>
      </p:sp>
      <p:pic>
        <p:nvPicPr>
          <p:cNvPr id="10" name="图片 9">
            <a:extLst>
              <a:ext uri="{FF2B5EF4-FFF2-40B4-BE49-F238E27FC236}">
                <a16:creationId xmlns:a16="http://schemas.microsoft.com/office/drawing/2014/main" id="{D109E778-E3AC-429C-95CD-1D5720A58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388" y="3313211"/>
            <a:ext cx="4529138" cy="3192475"/>
          </a:xfrm>
          <a:prstGeom prst="rect">
            <a:avLst/>
          </a:prstGeom>
        </p:spPr>
      </p:pic>
      <p:pic>
        <p:nvPicPr>
          <p:cNvPr id="12" name="图片 11">
            <a:extLst>
              <a:ext uri="{FF2B5EF4-FFF2-40B4-BE49-F238E27FC236}">
                <a16:creationId xmlns:a16="http://schemas.microsoft.com/office/drawing/2014/main" id="{04A6EC4F-1EFE-4CB0-A71B-5551C640A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062" y="3313211"/>
            <a:ext cx="4349454" cy="3117356"/>
          </a:xfrm>
          <a:prstGeom prst="rect">
            <a:avLst/>
          </a:prstGeom>
        </p:spPr>
      </p:pic>
    </p:spTree>
    <p:extLst>
      <p:ext uri="{BB962C8B-B14F-4D97-AF65-F5344CB8AC3E}">
        <p14:creationId xmlns:p14="http://schemas.microsoft.com/office/powerpoint/2010/main" val="3476120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23</a:t>
            </a:fld>
            <a:endParaRPr lang="de-DE" altLang="ja-JP"/>
          </a:p>
        </p:txBody>
      </p:sp>
      <p:sp>
        <p:nvSpPr>
          <p:cNvPr id="4" name="タイトル 3"/>
          <p:cNvSpPr>
            <a:spLocks noGrp="1"/>
          </p:cNvSpPr>
          <p:nvPr>
            <p:ph type="title"/>
          </p:nvPr>
        </p:nvSpPr>
        <p:spPr/>
        <p:txBody>
          <a:bodyPr/>
          <a:lstStyle/>
          <a:p>
            <a:r>
              <a:rPr lang="en-US" altLang="ja-JP" dirty="0"/>
              <a:t>2. AUTOSAR AP</a:t>
            </a:r>
            <a:r>
              <a:rPr lang="ja-JP" altLang="en-US" dirty="0"/>
              <a:t>具体是什么</a:t>
            </a:r>
            <a:endParaRPr kumimoji="1" lang="ja-JP" altLang="en-US" dirty="0"/>
          </a:p>
        </p:txBody>
      </p:sp>
      <p:sp>
        <p:nvSpPr>
          <p:cNvPr id="5" name="コンテンツ プレースホルダー 4"/>
          <p:cNvSpPr>
            <a:spLocks noGrp="1"/>
          </p:cNvSpPr>
          <p:nvPr>
            <p:ph idx="1"/>
          </p:nvPr>
        </p:nvSpPr>
        <p:spPr/>
        <p:txBody>
          <a:bodyPr/>
          <a:lstStyle/>
          <a:p>
            <a:r>
              <a:rPr kumimoji="1" lang="zh-CN" altLang="en-US" dirty="0"/>
              <a:t>是个中间件</a:t>
            </a: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04" y="2278901"/>
            <a:ext cx="8413209" cy="3962743"/>
          </a:xfrm>
          <a:prstGeom prst="rect">
            <a:avLst/>
          </a:prstGeom>
        </p:spPr>
      </p:pic>
    </p:spTree>
    <p:extLst>
      <p:ext uri="{BB962C8B-B14F-4D97-AF65-F5344CB8AC3E}">
        <p14:creationId xmlns:p14="http://schemas.microsoft.com/office/powerpoint/2010/main" val="1907933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24</a:t>
            </a:fld>
            <a:endParaRPr lang="de-DE" altLang="ja-JP"/>
          </a:p>
        </p:txBody>
      </p:sp>
      <p:sp>
        <p:nvSpPr>
          <p:cNvPr id="4" name="タイトル 3"/>
          <p:cNvSpPr>
            <a:spLocks noGrp="1"/>
          </p:cNvSpPr>
          <p:nvPr>
            <p:ph type="title"/>
          </p:nvPr>
        </p:nvSpPr>
        <p:spPr/>
        <p:txBody>
          <a:bodyPr/>
          <a:lstStyle/>
          <a:p>
            <a:r>
              <a:rPr lang="en-US" altLang="ja-JP" dirty="0"/>
              <a:t>2. AUTOSAR AP</a:t>
            </a:r>
            <a:r>
              <a:rPr lang="ja-JP" altLang="en-US" dirty="0"/>
              <a:t>具体是什么</a:t>
            </a:r>
            <a:endParaRPr kumimoji="1" lang="ja-JP" altLang="en-US" dirty="0"/>
          </a:p>
        </p:txBody>
      </p:sp>
      <p:sp>
        <p:nvSpPr>
          <p:cNvPr id="5" name="コンテンツ プレースホルダー 4"/>
          <p:cNvSpPr>
            <a:spLocks noGrp="1"/>
          </p:cNvSpPr>
          <p:nvPr>
            <p:ph idx="1"/>
          </p:nvPr>
        </p:nvSpPr>
        <p:spPr/>
        <p:txBody>
          <a:bodyPr/>
          <a:lstStyle/>
          <a:p>
            <a:r>
              <a:rPr lang="zh-CN" altLang="en-US" dirty="0"/>
              <a:t>是</a:t>
            </a:r>
            <a:r>
              <a:rPr kumimoji="1" lang="zh-CN" altLang="en-US" dirty="0"/>
              <a:t>软件平台</a:t>
            </a:r>
            <a:endParaRPr kumimoji="1" lang="ja-JP" altLang="en-US" dirty="0"/>
          </a:p>
        </p:txBody>
      </p:sp>
      <p:pic>
        <p:nvPicPr>
          <p:cNvPr id="10" name="图片 9">
            <a:extLst>
              <a:ext uri="{FF2B5EF4-FFF2-40B4-BE49-F238E27FC236}">
                <a16:creationId xmlns:a16="http://schemas.microsoft.com/office/drawing/2014/main" id="{6FCC11AE-5C75-466B-B627-EED1A07B2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 y="1942130"/>
            <a:ext cx="8782050" cy="4638675"/>
          </a:xfrm>
          <a:prstGeom prst="rect">
            <a:avLst/>
          </a:prstGeom>
        </p:spPr>
      </p:pic>
    </p:spTree>
    <p:extLst>
      <p:ext uri="{BB962C8B-B14F-4D97-AF65-F5344CB8AC3E}">
        <p14:creationId xmlns:p14="http://schemas.microsoft.com/office/powerpoint/2010/main" val="2644072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25</a:t>
            </a:fld>
            <a:endParaRPr lang="de-DE" altLang="ja-JP"/>
          </a:p>
        </p:txBody>
      </p:sp>
      <p:sp>
        <p:nvSpPr>
          <p:cNvPr id="4" name="タイトル 3"/>
          <p:cNvSpPr>
            <a:spLocks noGrp="1"/>
          </p:cNvSpPr>
          <p:nvPr>
            <p:ph type="title"/>
          </p:nvPr>
        </p:nvSpPr>
        <p:spPr/>
        <p:txBody>
          <a:bodyPr/>
          <a:lstStyle/>
          <a:p>
            <a:r>
              <a:rPr lang="en-US" altLang="ja-JP" dirty="0"/>
              <a:t>2. AUTOSAR AP</a:t>
            </a:r>
            <a:r>
              <a:rPr lang="ja-JP" altLang="en-US" dirty="0"/>
              <a:t>具体是什么</a:t>
            </a:r>
            <a:endParaRPr kumimoji="1" lang="ja-JP" altLang="en-US" dirty="0"/>
          </a:p>
        </p:txBody>
      </p:sp>
      <p:sp>
        <p:nvSpPr>
          <p:cNvPr id="5" name="コンテンツ プレースホルダー 4"/>
          <p:cNvSpPr>
            <a:spLocks noGrp="1"/>
          </p:cNvSpPr>
          <p:nvPr>
            <p:ph idx="1"/>
          </p:nvPr>
        </p:nvSpPr>
        <p:spPr/>
        <p:txBody>
          <a:bodyPr/>
          <a:lstStyle/>
          <a:p>
            <a:r>
              <a:rPr kumimoji="1" lang="zh-CN" altLang="en-US" dirty="0"/>
              <a:t>标准化开发接口</a:t>
            </a:r>
            <a:r>
              <a:rPr kumimoji="1" lang="en-US" altLang="zh-CN" dirty="0"/>
              <a:t>(</a:t>
            </a:r>
            <a:r>
              <a:rPr kumimoji="1" lang="zh-CN" altLang="en-US" dirty="0"/>
              <a:t>通信举例</a:t>
            </a:r>
            <a:r>
              <a:rPr kumimoji="1" lang="en-US" altLang="zh-CN" dirty="0"/>
              <a:t>)</a:t>
            </a:r>
            <a:endParaRPr kumimoji="1" lang="ja-JP" altLang="en-US"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390" y="2175429"/>
            <a:ext cx="8638465" cy="4034976"/>
          </a:xfrm>
          <a:prstGeom prst="rect">
            <a:avLst/>
          </a:prstGeom>
        </p:spPr>
      </p:pic>
    </p:spTree>
    <p:extLst>
      <p:ext uri="{BB962C8B-B14F-4D97-AF65-F5344CB8AC3E}">
        <p14:creationId xmlns:p14="http://schemas.microsoft.com/office/powerpoint/2010/main" val="429190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78B98D6B-0D03-4858-90D8-3140A5BC2F43}"/>
              </a:ext>
            </a:extLst>
          </p:cNvPr>
          <p:cNvSpPr/>
          <p:nvPr/>
        </p:nvSpPr>
        <p:spPr bwMode="gray">
          <a:xfrm>
            <a:off x="6357937" y="3133725"/>
            <a:ext cx="5522910" cy="32968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3600" b="0" i="0" u="none" strike="noStrike" cap="none" normalizeH="0" baseline="0" dirty="0">
              <a:ln>
                <a:noFill/>
              </a:ln>
              <a:effectLst/>
              <a:latin typeface="+mj-lt"/>
              <a:ea typeface="+mj-ea"/>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sz="3600" dirty="0">
              <a:latin typeface="+mj-lt"/>
              <a:ea typeface="+mj-ea"/>
            </a:endParaRPr>
          </a:p>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3600" b="0" i="0" u="none" strike="noStrike" cap="none" normalizeH="0" baseline="0" dirty="0">
              <a:ln>
                <a:noFill/>
              </a:ln>
              <a:effectLst/>
              <a:latin typeface="+mj-lt"/>
              <a:ea typeface="+mj-ea"/>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sz="3600" dirty="0">
              <a:latin typeface="+mj-lt"/>
              <a:ea typeface="+mj-ea"/>
            </a:endParaRPr>
          </a:p>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3600" b="0" i="0" u="none" strike="noStrike" cap="none" normalizeH="0" baseline="0" dirty="0">
              <a:ln>
                <a:noFill/>
              </a:ln>
              <a:effectLst/>
              <a:latin typeface="+mj-lt"/>
              <a:ea typeface="+mj-ea"/>
            </a:endParaRPr>
          </a:p>
          <a:p>
            <a:pPr marL="0" marR="0" indent="0" algn="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rgbClr val="C00000"/>
                </a:solidFill>
                <a:effectLst/>
                <a:latin typeface="+mj-lt"/>
                <a:ea typeface="+mj-ea"/>
              </a:rPr>
              <a:t>AUTOSAR AP</a:t>
            </a:r>
            <a:endParaRPr kumimoji="1" lang="ja-JP" altLang="en-US" sz="2000" b="0" i="0" u="none" strike="noStrike" cap="none" normalizeH="0" baseline="0" dirty="0">
              <a:ln>
                <a:noFill/>
              </a:ln>
              <a:solidFill>
                <a:srgbClr val="C00000"/>
              </a:solidFill>
              <a:effectLst/>
              <a:latin typeface="+mj-lt"/>
              <a:ea typeface="+mj-ea"/>
            </a:endParaRPr>
          </a:p>
        </p:txBody>
      </p:sp>
      <p:sp>
        <p:nvSpPr>
          <p:cNvPr id="13" name="矩形 12">
            <a:extLst>
              <a:ext uri="{FF2B5EF4-FFF2-40B4-BE49-F238E27FC236}">
                <a16:creationId xmlns:a16="http://schemas.microsoft.com/office/drawing/2014/main" id="{95AD396D-F33D-4322-B5BE-6C0F848EF964}"/>
              </a:ext>
            </a:extLst>
          </p:cNvPr>
          <p:cNvSpPr/>
          <p:nvPr/>
        </p:nvSpPr>
        <p:spPr bwMode="gray">
          <a:xfrm>
            <a:off x="485775" y="3133725"/>
            <a:ext cx="5067300" cy="3296842"/>
          </a:xfrm>
          <a:prstGeom prst="rect">
            <a:avLst/>
          </a:prstGeom>
          <a:ln>
            <a:solidFill>
              <a:schemeClr val="dk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3600" b="0" i="0" u="none" strike="noStrike" cap="none" normalizeH="0" baseline="0" dirty="0">
              <a:ln>
                <a:noFill/>
              </a:ln>
              <a:effectLst/>
              <a:latin typeface="+mj-lt"/>
              <a:ea typeface="+mj-ea"/>
            </a:endParaRPr>
          </a:p>
        </p:txBody>
      </p:sp>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26</a:t>
            </a:fld>
            <a:endParaRPr lang="de-DE" altLang="ja-JP"/>
          </a:p>
        </p:txBody>
      </p:sp>
      <p:sp>
        <p:nvSpPr>
          <p:cNvPr id="4" name="タイトル 3"/>
          <p:cNvSpPr>
            <a:spLocks noGrp="1"/>
          </p:cNvSpPr>
          <p:nvPr>
            <p:ph type="title"/>
          </p:nvPr>
        </p:nvSpPr>
        <p:spPr/>
        <p:txBody>
          <a:bodyPr/>
          <a:lstStyle/>
          <a:p>
            <a:r>
              <a:rPr lang="en-US" altLang="ja-JP" dirty="0"/>
              <a:t>2. AUTOSAR AP</a:t>
            </a:r>
            <a:r>
              <a:rPr lang="ja-JP" altLang="en-US" dirty="0"/>
              <a:t>具体是什么</a:t>
            </a:r>
            <a:endParaRPr kumimoji="1" lang="ja-JP" altLang="en-US" dirty="0"/>
          </a:p>
        </p:txBody>
      </p:sp>
      <p:sp>
        <p:nvSpPr>
          <p:cNvPr id="5" name="コンテンツ プレースホルダー 4"/>
          <p:cNvSpPr>
            <a:spLocks noGrp="1"/>
          </p:cNvSpPr>
          <p:nvPr>
            <p:ph idx="1"/>
          </p:nvPr>
        </p:nvSpPr>
        <p:spPr/>
        <p:txBody>
          <a:bodyPr/>
          <a:lstStyle/>
          <a:p>
            <a:r>
              <a:rPr kumimoji="1" lang="zh-CN" altLang="en-US" dirty="0"/>
              <a:t>是个</a:t>
            </a:r>
            <a:r>
              <a:rPr kumimoji="1" lang="en-US" altLang="zh-CN" dirty="0"/>
              <a:t>SOA</a:t>
            </a:r>
            <a:r>
              <a:rPr kumimoji="1" lang="zh-CN" altLang="en-US" dirty="0"/>
              <a:t>架构</a:t>
            </a:r>
            <a:endParaRPr kumimoji="1" lang="en-US" altLang="zh-CN" dirty="0"/>
          </a:p>
          <a:p>
            <a:pPr lvl="1"/>
            <a:r>
              <a:rPr lang="en-US" altLang="ja-JP" dirty="0"/>
              <a:t>SOA(</a:t>
            </a:r>
            <a:r>
              <a:rPr lang="zh-CN" altLang="en-US" dirty="0"/>
              <a:t>概念</a:t>
            </a:r>
            <a:r>
              <a:rPr lang="en-US" altLang="zh-CN" dirty="0"/>
              <a:t>)</a:t>
            </a:r>
            <a:r>
              <a:rPr lang="zh-CN" altLang="en-US" dirty="0"/>
              <a:t>：不是具体技术实现，是一种软件设计方法</a:t>
            </a:r>
            <a:endParaRPr lang="en-US" altLang="zh-CN" dirty="0"/>
          </a:p>
          <a:p>
            <a:pPr lvl="1"/>
            <a:r>
              <a:rPr kumimoji="1" lang="en-US" altLang="ja-JP" dirty="0"/>
              <a:t>SOA(</a:t>
            </a:r>
            <a:r>
              <a:rPr kumimoji="1" lang="zh-CN" altLang="en-US" dirty="0"/>
              <a:t>实现</a:t>
            </a:r>
            <a:r>
              <a:rPr kumimoji="1" lang="en-US" altLang="zh-CN" dirty="0"/>
              <a:t>)</a:t>
            </a:r>
            <a:r>
              <a:rPr kumimoji="1" lang="zh-CN" altLang="en-US" dirty="0"/>
              <a:t>：</a:t>
            </a:r>
            <a:endParaRPr kumimoji="1" lang="ja-JP" altLang="en-US" dirty="0"/>
          </a:p>
        </p:txBody>
      </p:sp>
      <p:sp>
        <p:nvSpPr>
          <p:cNvPr id="6" name="矩形: 圆角 5">
            <a:extLst>
              <a:ext uri="{FF2B5EF4-FFF2-40B4-BE49-F238E27FC236}">
                <a16:creationId xmlns:a16="http://schemas.microsoft.com/office/drawing/2014/main" id="{07B670A7-35CA-4AC2-BDA9-9DA9A7277067}"/>
              </a:ext>
            </a:extLst>
          </p:cNvPr>
          <p:cNvSpPr/>
          <p:nvPr/>
        </p:nvSpPr>
        <p:spPr bwMode="gray">
          <a:xfrm>
            <a:off x="966787" y="3462336"/>
            <a:ext cx="576263" cy="2547541"/>
          </a:xfrm>
          <a:prstGeom prst="roundRect">
            <a:avLst/>
          </a:prstGeom>
          <a:solidFill>
            <a:srgbClr val="FFFFFF"/>
          </a:solidFill>
          <a:ln w="9525" cap="flat" cmpd="sng" algn="ctr">
            <a:solidFill>
              <a:srgbClr val="87867E"/>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j-ea"/>
              </a:rPr>
              <a:t>S</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j-ea"/>
              </a:rPr>
              <a:t>O</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j-ea"/>
              </a:rPr>
              <a:t>A</a:t>
            </a:r>
          </a:p>
          <a:p>
            <a:pPr marL="0" marR="0" indent="0" algn="ctr" defTabSz="914400" rtl="0" eaLnBrk="1" fontAlgn="ctr" latinLnBrk="0" hangingPunct="1">
              <a:lnSpc>
                <a:spcPct val="100000"/>
              </a:lnSpc>
              <a:spcBef>
                <a:spcPct val="0"/>
              </a:spcBef>
              <a:spcAft>
                <a:spcPct val="0"/>
              </a:spcAft>
              <a:buClrTx/>
              <a:buSzTx/>
              <a:buFontTx/>
              <a:buNone/>
              <a:tabLst/>
            </a:pPr>
            <a:r>
              <a:rPr lang="zh-CN" altLang="en-US" sz="2000" dirty="0">
                <a:latin typeface="+mj-lt"/>
                <a:ea typeface="+mj-ea"/>
              </a:rPr>
              <a:t>实</a:t>
            </a:r>
            <a:endParaRPr lang="en-US" altLang="zh-CN" sz="2000" dirty="0">
              <a:latin typeface="+mj-lt"/>
              <a:ea typeface="+mj-ea"/>
            </a:endParaRPr>
          </a:p>
          <a:p>
            <a:pPr marL="0" marR="0" indent="0" algn="ctr" defTabSz="914400" rtl="0" eaLnBrk="1" fontAlgn="ctr" latinLnBrk="0" hangingPunct="1">
              <a:lnSpc>
                <a:spcPct val="100000"/>
              </a:lnSpc>
              <a:spcBef>
                <a:spcPct val="0"/>
              </a:spcBef>
              <a:spcAft>
                <a:spcPct val="0"/>
              </a:spcAft>
              <a:buClrTx/>
              <a:buSzTx/>
              <a:buFontTx/>
              <a:buNone/>
              <a:tabLst/>
            </a:pPr>
            <a:r>
              <a:rPr lang="zh-CN" altLang="en-US" sz="2000" dirty="0">
                <a:latin typeface="+mj-lt"/>
                <a:ea typeface="+mj-ea"/>
              </a:rPr>
              <a:t>现</a:t>
            </a:r>
            <a:endParaRPr kumimoji="1" lang="ja-JP" altLang="en-US" sz="3600" b="0" i="0" u="none" strike="noStrike" cap="none" normalizeH="0" baseline="0" dirty="0">
              <a:ln>
                <a:noFill/>
              </a:ln>
              <a:effectLst/>
              <a:latin typeface="+mj-lt"/>
              <a:ea typeface="+mj-ea"/>
            </a:endParaRPr>
          </a:p>
        </p:txBody>
      </p:sp>
      <p:sp>
        <p:nvSpPr>
          <p:cNvPr id="8" name="矩形: 圆角 7">
            <a:extLst>
              <a:ext uri="{FF2B5EF4-FFF2-40B4-BE49-F238E27FC236}">
                <a16:creationId xmlns:a16="http://schemas.microsoft.com/office/drawing/2014/main" id="{E4EFD62C-08A8-4D1C-AA20-D943694645B1}"/>
              </a:ext>
            </a:extLst>
          </p:cNvPr>
          <p:cNvSpPr/>
          <p:nvPr/>
        </p:nvSpPr>
        <p:spPr bwMode="gray">
          <a:xfrm>
            <a:off x="1757362" y="3429000"/>
            <a:ext cx="3119438" cy="614364"/>
          </a:xfrm>
          <a:prstGeom prst="roundRect">
            <a:avLst/>
          </a:prstGeom>
          <a:solidFill>
            <a:srgbClr val="FFFFFF"/>
          </a:solidFill>
          <a:ln w="9525" cap="flat" cmpd="sng" algn="ctr">
            <a:solidFill>
              <a:srgbClr val="87867E"/>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zh-CN" altLang="en-US" sz="2000" dirty="0">
                <a:latin typeface="+mj-lt"/>
                <a:ea typeface="+mj-ea"/>
              </a:rPr>
              <a:t>面向服务的通信</a:t>
            </a:r>
            <a:r>
              <a:rPr lang="en-US" altLang="zh-CN" sz="2000" dirty="0">
                <a:latin typeface="+mj-lt"/>
                <a:ea typeface="+mj-ea"/>
              </a:rPr>
              <a:t>(SOC)</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zh-CN" sz="1200" b="0" i="0" u="none" strike="noStrike" cap="none" normalizeH="0" baseline="0" dirty="0">
                <a:ln>
                  <a:noFill/>
                </a:ln>
                <a:effectLst/>
                <a:latin typeface="+mj-lt"/>
                <a:ea typeface="+mj-ea"/>
              </a:rPr>
              <a:t>Service-Oriented </a:t>
            </a:r>
            <a:r>
              <a:rPr lang="en-US" altLang="zh-CN" sz="1200" dirty="0">
                <a:latin typeface="+mj-lt"/>
                <a:ea typeface="+mj-ea"/>
              </a:rPr>
              <a:t>C</a:t>
            </a:r>
            <a:r>
              <a:rPr kumimoji="1" lang="en-US" altLang="zh-CN" sz="1200" b="0" i="0" u="none" strike="noStrike" cap="none" normalizeH="0" baseline="0" dirty="0">
                <a:ln>
                  <a:noFill/>
                </a:ln>
                <a:effectLst/>
                <a:latin typeface="+mj-lt"/>
                <a:ea typeface="+mj-ea"/>
              </a:rPr>
              <a:t>ommunication</a:t>
            </a:r>
            <a:endParaRPr kumimoji="1" lang="ja-JP" altLang="en-US" sz="1600" b="0" i="0" u="none" strike="noStrike" cap="none" normalizeH="0" baseline="0" dirty="0">
              <a:ln>
                <a:noFill/>
              </a:ln>
              <a:effectLst/>
              <a:latin typeface="+mj-lt"/>
              <a:ea typeface="+mj-ea"/>
            </a:endParaRPr>
          </a:p>
        </p:txBody>
      </p:sp>
      <p:sp>
        <p:nvSpPr>
          <p:cNvPr id="9" name="矩形: 圆角 8">
            <a:extLst>
              <a:ext uri="{FF2B5EF4-FFF2-40B4-BE49-F238E27FC236}">
                <a16:creationId xmlns:a16="http://schemas.microsoft.com/office/drawing/2014/main" id="{E7D0D775-FAA0-4D17-A761-146DCB93343D}"/>
              </a:ext>
            </a:extLst>
          </p:cNvPr>
          <p:cNvSpPr/>
          <p:nvPr/>
        </p:nvSpPr>
        <p:spPr bwMode="gray">
          <a:xfrm>
            <a:off x="1757362" y="5476475"/>
            <a:ext cx="3328988" cy="533403"/>
          </a:xfrm>
          <a:prstGeom prst="roundRect">
            <a:avLst/>
          </a:prstGeom>
          <a:solidFill>
            <a:srgbClr val="FFFFFF"/>
          </a:solidFill>
          <a:ln w="9525" cap="flat" cmpd="sng" algn="ctr">
            <a:solidFill>
              <a:srgbClr val="87867E"/>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zh-CN" altLang="en-US" sz="1800" dirty="0">
                <a:latin typeface="+mj-lt"/>
                <a:ea typeface="+mj-ea"/>
              </a:rPr>
              <a:t>面向服务的软件架构</a:t>
            </a:r>
            <a:r>
              <a:rPr lang="en-US" altLang="zh-CN" sz="1800" dirty="0">
                <a:latin typeface="+mj-lt"/>
                <a:ea typeface="+mj-ea"/>
              </a:rPr>
              <a:t>(SOSA)</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zh-CN" sz="1200" b="0" i="0" u="none" strike="noStrike" cap="none" normalizeH="0" baseline="0" dirty="0">
                <a:ln>
                  <a:noFill/>
                </a:ln>
                <a:effectLst/>
                <a:latin typeface="+mj-lt"/>
                <a:ea typeface="+mj-ea"/>
              </a:rPr>
              <a:t>Service-Oriented Software Architecture</a:t>
            </a:r>
            <a:endParaRPr kumimoji="1" lang="ja-JP" altLang="en-US" sz="1600" b="0" i="0" u="none" strike="noStrike" cap="none" normalizeH="0" baseline="0" dirty="0">
              <a:ln>
                <a:noFill/>
              </a:ln>
              <a:effectLst/>
              <a:latin typeface="+mj-lt"/>
              <a:ea typeface="+mj-ea"/>
            </a:endParaRPr>
          </a:p>
        </p:txBody>
      </p:sp>
      <p:pic>
        <p:nvPicPr>
          <p:cNvPr id="10" name="图片 9">
            <a:extLst>
              <a:ext uri="{FF2B5EF4-FFF2-40B4-BE49-F238E27FC236}">
                <a16:creationId xmlns:a16="http://schemas.microsoft.com/office/drawing/2014/main" id="{11DE6BCD-AB13-413C-9C0E-E8E126158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0479" y="4524055"/>
            <a:ext cx="3335866" cy="1761689"/>
          </a:xfrm>
          <a:prstGeom prst="rect">
            <a:avLst/>
          </a:prstGeom>
        </p:spPr>
      </p:pic>
      <p:sp>
        <p:nvSpPr>
          <p:cNvPr id="11" name="矩形: 圆角 10">
            <a:extLst>
              <a:ext uri="{FF2B5EF4-FFF2-40B4-BE49-F238E27FC236}">
                <a16:creationId xmlns:a16="http://schemas.microsoft.com/office/drawing/2014/main" id="{48353878-60BB-4515-9340-FA7B9099EFB4}"/>
              </a:ext>
            </a:extLst>
          </p:cNvPr>
          <p:cNvSpPr/>
          <p:nvPr/>
        </p:nvSpPr>
        <p:spPr bwMode="gray">
          <a:xfrm>
            <a:off x="6484409" y="3334448"/>
            <a:ext cx="2797967" cy="803467"/>
          </a:xfrm>
          <a:prstGeom prst="roundRect">
            <a:avLst/>
          </a:prstGeom>
          <a:solidFill>
            <a:srgbClr val="FFFFFF"/>
          </a:solidFill>
          <a:ln w="9525" cap="flat" cmpd="sng" algn="ctr">
            <a:solidFill>
              <a:srgbClr val="87867E"/>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zh-CN" sz="2000" dirty="0">
                <a:latin typeface="+mj-lt"/>
                <a:ea typeface="+mj-ea"/>
              </a:rPr>
              <a:t>SOME/IP</a:t>
            </a:r>
          </a:p>
          <a:p>
            <a:pPr marL="0" marR="0" indent="0" algn="ctr" defTabSz="914400" rtl="0" eaLnBrk="1" fontAlgn="ctr" latinLnBrk="0" hangingPunct="1">
              <a:lnSpc>
                <a:spcPct val="100000"/>
              </a:lnSpc>
              <a:spcBef>
                <a:spcPct val="0"/>
              </a:spcBef>
              <a:spcAft>
                <a:spcPct val="0"/>
              </a:spcAft>
              <a:buClrTx/>
              <a:buSzTx/>
              <a:buFontTx/>
              <a:buNone/>
              <a:tabLst/>
            </a:pPr>
            <a:r>
              <a:rPr lang="en-US" altLang="zh-CN" sz="1200" dirty="0">
                <a:latin typeface="+mj-lt"/>
                <a:ea typeface="+mj-ea"/>
              </a:rPr>
              <a:t>Service-Oriented Middleware Over IP</a:t>
            </a:r>
            <a:endParaRPr kumimoji="1" lang="en-US" altLang="zh-CN" sz="1200" b="0" i="0" u="none" strike="noStrike" cap="none" normalizeH="0" baseline="0" dirty="0">
              <a:ln>
                <a:noFill/>
              </a:ln>
              <a:effectLst/>
              <a:latin typeface="+mj-lt"/>
              <a:ea typeface="+mj-ea"/>
            </a:endParaRPr>
          </a:p>
          <a:p>
            <a:pPr marL="0" marR="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effectLst/>
                <a:latin typeface="+mj-lt"/>
                <a:ea typeface="+mj-ea"/>
              </a:rPr>
              <a:t>面向服务的</a:t>
            </a:r>
            <a:r>
              <a:rPr kumimoji="1" lang="en-US" altLang="zh-CN" sz="1200" b="0" i="0" u="none" strike="noStrike" cap="none" normalizeH="0" baseline="0" dirty="0">
                <a:ln>
                  <a:noFill/>
                </a:ln>
                <a:effectLst/>
                <a:latin typeface="+mj-lt"/>
                <a:ea typeface="+mj-ea"/>
              </a:rPr>
              <a:t>IP</a:t>
            </a:r>
            <a:r>
              <a:rPr kumimoji="1" lang="zh-CN" altLang="en-US" sz="1200" b="0" i="0" u="none" strike="noStrike" cap="none" normalizeH="0" baseline="0" dirty="0">
                <a:ln>
                  <a:noFill/>
                </a:ln>
                <a:effectLst/>
                <a:latin typeface="+mj-lt"/>
                <a:ea typeface="+mj-ea"/>
              </a:rPr>
              <a:t>中间件</a:t>
            </a:r>
            <a:endParaRPr kumimoji="1" lang="ja-JP" altLang="en-US" sz="1600" b="0" i="0" u="none" strike="noStrike" cap="none" normalizeH="0" baseline="0" dirty="0">
              <a:ln>
                <a:noFill/>
              </a:ln>
              <a:effectLst/>
              <a:latin typeface="+mj-lt"/>
              <a:ea typeface="+mj-ea"/>
            </a:endParaRPr>
          </a:p>
        </p:txBody>
      </p:sp>
      <p:sp>
        <p:nvSpPr>
          <p:cNvPr id="12" name="矩形: 圆角 11">
            <a:extLst>
              <a:ext uri="{FF2B5EF4-FFF2-40B4-BE49-F238E27FC236}">
                <a16:creationId xmlns:a16="http://schemas.microsoft.com/office/drawing/2014/main" id="{1A163199-3099-47A4-B887-55D6E08B039E}"/>
              </a:ext>
            </a:extLst>
          </p:cNvPr>
          <p:cNvSpPr/>
          <p:nvPr/>
        </p:nvSpPr>
        <p:spPr bwMode="gray">
          <a:xfrm>
            <a:off x="9701936" y="3345881"/>
            <a:ext cx="2095112" cy="803467"/>
          </a:xfrm>
          <a:prstGeom prst="roundRect">
            <a:avLst/>
          </a:prstGeom>
          <a:solidFill>
            <a:srgbClr val="FFFFFF"/>
          </a:solidFill>
          <a:ln w="9525" cap="flat" cmpd="sng" algn="ctr">
            <a:solidFill>
              <a:srgbClr val="87867E"/>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zh-CN" sz="2000" dirty="0">
                <a:latin typeface="+mj-lt"/>
                <a:ea typeface="+mj-ea"/>
              </a:rPr>
              <a:t>DDS</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zh-CN" sz="1200" b="0" i="0" u="none" strike="noStrike" cap="none" normalizeH="0" baseline="0" dirty="0">
                <a:ln>
                  <a:noFill/>
                </a:ln>
                <a:effectLst/>
                <a:latin typeface="+mj-lt"/>
                <a:ea typeface="+mj-ea"/>
              </a:rPr>
              <a:t>Data Distribution Service</a:t>
            </a:r>
          </a:p>
          <a:p>
            <a:pPr marL="0" marR="0" indent="0" algn="ctr" defTabSz="914400" rtl="0" eaLnBrk="1" fontAlgn="ctr" latinLnBrk="0" hangingPunct="1">
              <a:lnSpc>
                <a:spcPct val="100000"/>
              </a:lnSpc>
              <a:spcBef>
                <a:spcPct val="0"/>
              </a:spcBef>
              <a:spcAft>
                <a:spcPct val="0"/>
              </a:spcAft>
              <a:buClrTx/>
              <a:buSzTx/>
              <a:buFontTx/>
              <a:buNone/>
              <a:tabLst/>
            </a:pPr>
            <a:r>
              <a:rPr lang="zh-CN" altLang="en-US" sz="1200" dirty="0">
                <a:latin typeface="+mj-lt"/>
                <a:ea typeface="+mj-ea"/>
              </a:rPr>
              <a:t>数据分发服务</a:t>
            </a:r>
            <a:endParaRPr kumimoji="1" lang="ja-JP" altLang="en-US" sz="1600" b="0" i="0" u="none" strike="noStrike" cap="none" normalizeH="0" baseline="0" dirty="0">
              <a:ln>
                <a:noFill/>
              </a:ln>
              <a:effectLst/>
              <a:latin typeface="+mj-lt"/>
              <a:ea typeface="+mj-ea"/>
            </a:endParaRPr>
          </a:p>
        </p:txBody>
      </p:sp>
      <p:sp>
        <p:nvSpPr>
          <p:cNvPr id="15" name="箭头: 右 14">
            <a:extLst>
              <a:ext uri="{FF2B5EF4-FFF2-40B4-BE49-F238E27FC236}">
                <a16:creationId xmlns:a16="http://schemas.microsoft.com/office/drawing/2014/main" id="{07BE30E7-5E3A-49D6-8F5F-E7DF9C8BE15D}"/>
              </a:ext>
            </a:extLst>
          </p:cNvPr>
          <p:cNvSpPr/>
          <p:nvPr/>
        </p:nvSpPr>
        <p:spPr bwMode="gray">
          <a:xfrm>
            <a:off x="5734051" y="4524055"/>
            <a:ext cx="361949" cy="36227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3600" b="0" i="0" u="none" strike="noStrike" cap="none" normalizeH="0" baseline="0" dirty="0">
              <a:ln>
                <a:noFill/>
              </a:ln>
              <a:effectLst/>
              <a:latin typeface="+mj-lt"/>
              <a:ea typeface="+mj-ea"/>
            </a:endParaRPr>
          </a:p>
        </p:txBody>
      </p:sp>
    </p:spTree>
    <p:extLst>
      <p:ext uri="{BB962C8B-B14F-4D97-AF65-F5344CB8AC3E}">
        <p14:creationId xmlns:p14="http://schemas.microsoft.com/office/powerpoint/2010/main" val="2846896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27</a:t>
            </a:fld>
            <a:endParaRPr lang="de-DE" altLang="ja-JP"/>
          </a:p>
        </p:txBody>
      </p:sp>
      <p:sp>
        <p:nvSpPr>
          <p:cNvPr id="4" name="タイトル 3"/>
          <p:cNvSpPr>
            <a:spLocks noGrp="1"/>
          </p:cNvSpPr>
          <p:nvPr>
            <p:ph type="title"/>
          </p:nvPr>
        </p:nvSpPr>
        <p:spPr/>
        <p:txBody>
          <a:bodyPr/>
          <a:lstStyle/>
          <a:p>
            <a:r>
              <a:rPr lang="en-US" altLang="ja-JP" dirty="0"/>
              <a:t>2. AUTOSAR AP</a:t>
            </a:r>
            <a:r>
              <a:rPr lang="ja-JP" altLang="en-US" dirty="0"/>
              <a:t>具体是什么</a:t>
            </a:r>
            <a:endParaRPr kumimoji="1" lang="ja-JP" altLang="en-US" dirty="0"/>
          </a:p>
        </p:txBody>
      </p:sp>
      <p:sp>
        <p:nvSpPr>
          <p:cNvPr id="5" name="コンテンツ プレースホルダー 4"/>
          <p:cNvSpPr>
            <a:spLocks noGrp="1"/>
          </p:cNvSpPr>
          <p:nvPr>
            <p:ph idx="1"/>
          </p:nvPr>
        </p:nvSpPr>
        <p:spPr>
          <a:xfrm>
            <a:off x="311153" y="1441007"/>
            <a:ext cx="5127121" cy="4989560"/>
          </a:xfrm>
        </p:spPr>
        <p:txBody>
          <a:bodyPr/>
          <a:lstStyle/>
          <a:p>
            <a:r>
              <a:rPr kumimoji="1" lang="zh-CN" altLang="en-US" dirty="0"/>
              <a:t>是个</a:t>
            </a:r>
            <a:r>
              <a:rPr kumimoji="1" lang="en-US" altLang="zh-CN" dirty="0"/>
              <a:t>SOA</a:t>
            </a:r>
            <a:r>
              <a:rPr kumimoji="1" lang="zh-CN" altLang="en-US" dirty="0"/>
              <a:t>架构</a:t>
            </a:r>
            <a:endParaRPr kumimoji="1" lang="ja-JP" altLang="en-US" dirty="0"/>
          </a:p>
        </p:txBody>
      </p:sp>
      <p:pic>
        <p:nvPicPr>
          <p:cNvPr id="8" name="图片 7">
            <a:extLst>
              <a:ext uri="{FF2B5EF4-FFF2-40B4-BE49-F238E27FC236}">
                <a16:creationId xmlns:a16="http://schemas.microsoft.com/office/drawing/2014/main" id="{4B5D03E6-7A0D-452C-81DD-2B07E4AFA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03" y="2266981"/>
            <a:ext cx="4625906" cy="3547327"/>
          </a:xfrm>
          <a:prstGeom prst="rect">
            <a:avLst/>
          </a:prstGeom>
        </p:spPr>
      </p:pic>
      <p:sp>
        <p:nvSpPr>
          <p:cNvPr id="7" name="コンテンツ プレースホルダー 4">
            <a:extLst>
              <a:ext uri="{FF2B5EF4-FFF2-40B4-BE49-F238E27FC236}">
                <a16:creationId xmlns:a16="http://schemas.microsoft.com/office/drawing/2014/main" id="{418FCE9B-3388-41D2-ACA7-5B1FC046456C}"/>
              </a:ext>
            </a:extLst>
          </p:cNvPr>
          <p:cNvSpPr txBox="1">
            <a:spLocks/>
          </p:cNvSpPr>
          <p:nvPr/>
        </p:nvSpPr>
        <p:spPr bwMode="gray">
          <a:xfrm>
            <a:off x="5734051" y="1441007"/>
            <a:ext cx="5127121" cy="498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55591" indent="-355591" algn="l" defTabSz="1079473" rtl="0" eaLnBrk="0" fontAlgn="ctr" hangingPunct="0">
              <a:lnSpc>
                <a:spcPct val="110000"/>
              </a:lnSpc>
              <a:spcBef>
                <a:spcPct val="20000"/>
              </a:spcBef>
              <a:spcAft>
                <a:spcPct val="10000"/>
              </a:spcAft>
              <a:buClr>
                <a:srgbClr val="C80202"/>
              </a:buClr>
              <a:buFont typeface="Wingdings" pitchFamily="2" charset="2"/>
              <a:buChar char="n"/>
              <a:defRPr kumimoji="1" sz="2933" b="1">
                <a:solidFill>
                  <a:schemeClr val="tx1"/>
                </a:solidFill>
                <a:latin typeface="+mn-lt"/>
                <a:ea typeface="+mn-ea"/>
                <a:cs typeface="Meiryo UI" pitchFamily="50" charset="-128"/>
              </a:defRPr>
            </a:lvl1pPr>
            <a:lvl2pPr marL="738698" indent="-380990" algn="l" defTabSz="1079473" rtl="0" eaLnBrk="0" fontAlgn="ctr" hangingPunct="0">
              <a:lnSpc>
                <a:spcPct val="110000"/>
              </a:lnSpc>
              <a:spcBef>
                <a:spcPct val="20000"/>
              </a:spcBef>
              <a:spcAft>
                <a:spcPct val="10000"/>
              </a:spcAft>
              <a:buClr>
                <a:srgbClr val="87867E"/>
              </a:buClr>
              <a:buFont typeface="Wingdings" panose="05000000000000000000" pitchFamily="2" charset="2"/>
              <a:buChar char="n"/>
              <a:defRPr kumimoji="1" sz="2400" b="1">
                <a:solidFill>
                  <a:schemeClr val="tx1"/>
                </a:solidFill>
                <a:latin typeface="+mn-lt"/>
                <a:ea typeface="+mn-ea"/>
                <a:cs typeface="Meiryo UI" pitchFamily="50" charset="-128"/>
              </a:defRPr>
            </a:lvl2pPr>
            <a:lvl3pPr marL="715415" indent="503754" algn="l" defTabSz="1079473" rtl="0" eaLnBrk="0" fontAlgn="ctr" hangingPunct="0">
              <a:lnSpc>
                <a:spcPct val="110000"/>
              </a:lnSpc>
              <a:spcBef>
                <a:spcPct val="20000"/>
              </a:spcBef>
              <a:spcAft>
                <a:spcPct val="10000"/>
              </a:spcAft>
              <a:buClr>
                <a:srgbClr val="808080"/>
              </a:buClr>
              <a:buFont typeface="Wingdings" pitchFamily="2" charset="2"/>
              <a:defRPr kumimoji="1" sz="2400" b="1">
                <a:solidFill>
                  <a:schemeClr val="tx1"/>
                </a:solidFill>
                <a:latin typeface="+mn-lt"/>
                <a:ea typeface="+mn-ea"/>
                <a:cs typeface="Meiryo UI" pitchFamily="50" charset="-128"/>
              </a:defRPr>
            </a:lvl3pPr>
            <a:lvl4pPr marL="956709" indent="-182029" algn="l" defTabSz="1079473" rtl="0" eaLnBrk="0" fontAlgn="base" hangingPunct="0">
              <a:lnSpc>
                <a:spcPct val="110000"/>
              </a:lnSpc>
              <a:spcBef>
                <a:spcPct val="20000"/>
              </a:spcBef>
              <a:spcAft>
                <a:spcPct val="10000"/>
              </a:spcAft>
              <a:buClr>
                <a:srgbClr val="87867E"/>
              </a:buClr>
              <a:buSzPct val="50000"/>
              <a:buFont typeface="Wingdings" pitchFamily="2" charset="2"/>
              <a:buChar char="l"/>
              <a:defRPr kumimoji="1" sz="2133" b="1">
                <a:solidFill>
                  <a:schemeClr val="tx1"/>
                </a:solidFill>
                <a:latin typeface="+mn-lt"/>
                <a:ea typeface="+mn-ea"/>
                <a:cs typeface="Meiryo UI" pitchFamily="50" charset="-128"/>
              </a:defRPr>
            </a:lvl4pPr>
            <a:lvl5pPr marL="2743131" indent="-304792" algn="l" defTabSz="1079473" rtl="0" eaLnBrk="0" fontAlgn="base" hangingPunct="0">
              <a:spcBef>
                <a:spcPct val="20000"/>
              </a:spcBef>
              <a:spcAft>
                <a:spcPct val="0"/>
              </a:spcAft>
              <a:buChar char="»"/>
              <a:defRPr kumimoji="1" sz="1600" b="1">
                <a:solidFill>
                  <a:schemeClr val="tx1"/>
                </a:solidFill>
                <a:latin typeface="+mn-lt"/>
                <a:ea typeface="+mn-ea"/>
                <a:cs typeface="ＭＳ Ｐゴシック" pitchFamily="50" charset="-128"/>
              </a:defRPr>
            </a:lvl5pPr>
            <a:lvl6pPr marL="3352715" indent="-304792" algn="l" defTabSz="1079473" rtl="0" fontAlgn="base">
              <a:spcBef>
                <a:spcPct val="20000"/>
              </a:spcBef>
              <a:spcAft>
                <a:spcPct val="0"/>
              </a:spcAft>
              <a:buChar char="»"/>
              <a:defRPr kumimoji="1" sz="2667">
                <a:solidFill>
                  <a:schemeClr val="tx1"/>
                </a:solidFill>
                <a:latin typeface="+mn-lt"/>
                <a:ea typeface="+mn-ea"/>
              </a:defRPr>
            </a:lvl6pPr>
            <a:lvl7pPr marL="3962301" indent="-304792" algn="l" defTabSz="1079473" rtl="0" fontAlgn="base">
              <a:spcBef>
                <a:spcPct val="20000"/>
              </a:spcBef>
              <a:spcAft>
                <a:spcPct val="0"/>
              </a:spcAft>
              <a:buChar char="»"/>
              <a:defRPr kumimoji="1" sz="2667">
                <a:solidFill>
                  <a:schemeClr val="tx1"/>
                </a:solidFill>
                <a:latin typeface="+mn-lt"/>
                <a:ea typeface="+mn-ea"/>
              </a:defRPr>
            </a:lvl7pPr>
            <a:lvl8pPr marL="4571886" indent="-304792" algn="l" defTabSz="1079473" rtl="0" fontAlgn="base">
              <a:spcBef>
                <a:spcPct val="20000"/>
              </a:spcBef>
              <a:spcAft>
                <a:spcPct val="0"/>
              </a:spcAft>
              <a:buChar char="»"/>
              <a:defRPr kumimoji="1" sz="2667">
                <a:solidFill>
                  <a:schemeClr val="tx1"/>
                </a:solidFill>
                <a:latin typeface="+mn-lt"/>
                <a:ea typeface="+mn-ea"/>
              </a:defRPr>
            </a:lvl8pPr>
            <a:lvl9pPr marL="5181470" indent="-304792" algn="l" defTabSz="1079473" rtl="0" fontAlgn="base">
              <a:spcBef>
                <a:spcPct val="20000"/>
              </a:spcBef>
              <a:spcAft>
                <a:spcPct val="0"/>
              </a:spcAft>
              <a:buChar char="»"/>
              <a:defRPr kumimoji="1" sz="2667">
                <a:solidFill>
                  <a:schemeClr val="tx1"/>
                </a:solidFill>
                <a:latin typeface="+mn-lt"/>
                <a:ea typeface="+mn-ea"/>
              </a:defRPr>
            </a:lvl9pPr>
          </a:lstStyle>
          <a:p>
            <a:r>
              <a:rPr lang="en-US" altLang="ja-JP" kern="0" dirty="0" err="1"/>
              <a:t>ara:com</a:t>
            </a:r>
            <a:endParaRPr lang="en-US" altLang="ja-JP" kern="0" dirty="0"/>
          </a:p>
          <a:p>
            <a:pPr lvl="1"/>
            <a:r>
              <a:rPr lang="en-US" altLang="ja-JP" b="0" kern="0" dirty="0"/>
              <a:t>ECU</a:t>
            </a:r>
            <a:r>
              <a:rPr lang="zh-CN" altLang="en-US" b="0" kern="0" dirty="0"/>
              <a:t>与</a:t>
            </a:r>
            <a:r>
              <a:rPr lang="en-US" altLang="zh-CN" b="0" kern="0" dirty="0"/>
              <a:t>ECU</a:t>
            </a:r>
            <a:r>
              <a:rPr lang="zh-CN" altLang="en-US" b="0" kern="0" dirty="0"/>
              <a:t>之间面向服务的通信</a:t>
            </a:r>
            <a:endParaRPr lang="en-US" altLang="zh-CN" b="0" kern="0" dirty="0"/>
          </a:p>
          <a:p>
            <a:pPr marL="357708" lvl="1" indent="0">
              <a:buNone/>
            </a:pPr>
            <a:r>
              <a:rPr lang="zh-CN" altLang="en-US" b="0" kern="0" dirty="0"/>
              <a:t>   主要有：</a:t>
            </a:r>
            <a:r>
              <a:rPr lang="en-US" altLang="zh-CN" b="0" kern="0" dirty="0"/>
              <a:t>SOME/IP</a:t>
            </a:r>
            <a:r>
              <a:rPr lang="zh-CN" altLang="en-US" b="0" kern="0" dirty="0"/>
              <a:t>、</a:t>
            </a:r>
            <a:r>
              <a:rPr lang="en-US" altLang="zh-CN" b="0" kern="0" dirty="0"/>
              <a:t>DDS</a:t>
            </a:r>
            <a:r>
              <a:rPr lang="zh-CN" altLang="en-US" b="0" kern="0" dirty="0"/>
              <a:t>、</a:t>
            </a:r>
            <a:r>
              <a:rPr lang="en-US" altLang="zh-CN" b="0" kern="0" dirty="0"/>
              <a:t>IPC</a:t>
            </a:r>
          </a:p>
          <a:p>
            <a:pPr lvl="1"/>
            <a:r>
              <a:rPr lang="zh-CN" altLang="en-US" b="0" kern="0" dirty="0"/>
              <a:t>是</a:t>
            </a:r>
            <a:r>
              <a:rPr lang="en-US" altLang="zh-CN" b="0" kern="0" dirty="0"/>
              <a:t>SOA</a:t>
            </a:r>
            <a:r>
              <a:rPr lang="zh-CN" altLang="en-US" b="0" kern="0" dirty="0"/>
              <a:t>架构重要组成部分</a:t>
            </a:r>
            <a:endParaRPr lang="en-US" altLang="zh-CN" b="0" kern="0" dirty="0"/>
          </a:p>
          <a:p>
            <a:pPr marL="357708" lvl="1" indent="0">
              <a:buNone/>
            </a:pPr>
            <a:r>
              <a:rPr lang="en-US" altLang="zh-CN" b="0" kern="0" dirty="0"/>
              <a:t>    </a:t>
            </a:r>
            <a:r>
              <a:rPr lang="zh-CN" altLang="en-US" b="0" kern="0" dirty="0"/>
              <a:t>可在运行时实时创建通信路径、</a:t>
            </a:r>
            <a:endParaRPr lang="en-US" altLang="zh-CN" b="0" kern="0" dirty="0"/>
          </a:p>
          <a:p>
            <a:pPr marL="357708" lvl="1" indent="0">
              <a:buNone/>
            </a:pPr>
            <a:r>
              <a:rPr lang="en-US" altLang="zh-CN" b="0" kern="0" dirty="0"/>
              <a:t>    </a:t>
            </a:r>
            <a:r>
              <a:rPr lang="zh-CN" altLang="en-US" b="0" kern="0" dirty="0"/>
              <a:t>基于序列化和服务发现机制</a:t>
            </a:r>
            <a:endParaRPr lang="en-US" altLang="zh-CN" b="0" kern="0" dirty="0"/>
          </a:p>
          <a:p>
            <a:r>
              <a:rPr lang="en-US" altLang="zh-CN" kern="0" dirty="0" err="1"/>
              <a:t>ara:rest</a:t>
            </a:r>
            <a:endParaRPr lang="en-US" altLang="zh-CN" kern="0" dirty="0"/>
          </a:p>
          <a:p>
            <a:pPr lvl="1"/>
            <a:r>
              <a:rPr lang="en-US" altLang="zh-CN" b="0" kern="0" dirty="0"/>
              <a:t>http</a:t>
            </a:r>
            <a:r>
              <a:rPr lang="zh-CN" altLang="en-US" b="0" kern="0" dirty="0"/>
              <a:t>协议</a:t>
            </a:r>
            <a:endParaRPr lang="en-US" altLang="zh-CN" b="0" kern="0" dirty="0"/>
          </a:p>
          <a:p>
            <a:pPr lvl="1"/>
            <a:r>
              <a:rPr lang="zh-CN" altLang="en-US" b="0" kern="0" dirty="0"/>
              <a:t>和云端通信</a:t>
            </a:r>
            <a:endParaRPr lang="en-US" altLang="zh-CN" b="0" kern="0" dirty="0"/>
          </a:p>
          <a:p>
            <a:endParaRPr lang="ja-JP" altLang="en-US" b="0" kern="0" dirty="0"/>
          </a:p>
        </p:txBody>
      </p:sp>
    </p:spTree>
    <p:extLst>
      <p:ext uri="{BB962C8B-B14F-4D97-AF65-F5344CB8AC3E}">
        <p14:creationId xmlns:p14="http://schemas.microsoft.com/office/powerpoint/2010/main" val="3930617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28</a:t>
            </a:fld>
            <a:endParaRPr lang="de-DE" altLang="ja-JP"/>
          </a:p>
        </p:txBody>
      </p:sp>
      <p:sp>
        <p:nvSpPr>
          <p:cNvPr id="4" name="タイトル 3"/>
          <p:cNvSpPr>
            <a:spLocks noGrp="1"/>
          </p:cNvSpPr>
          <p:nvPr>
            <p:ph type="title"/>
          </p:nvPr>
        </p:nvSpPr>
        <p:spPr/>
        <p:txBody>
          <a:bodyPr/>
          <a:lstStyle/>
          <a:p>
            <a:r>
              <a:rPr lang="en-US" altLang="ja-JP" dirty="0"/>
              <a:t>2. AUTOSAR AP</a:t>
            </a:r>
            <a:r>
              <a:rPr lang="ja-JP" altLang="en-US" dirty="0"/>
              <a:t>具体是什么</a:t>
            </a:r>
            <a:endParaRPr kumimoji="1" lang="ja-JP" altLang="en-US" dirty="0"/>
          </a:p>
        </p:txBody>
      </p:sp>
      <p:sp>
        <p:nvSpPr>
          <p:cNvPr id="5" name="コンテンツ プレースホルダー 4"/>
          <p:cNvSpPr>
            <a:spLocks noGrp="1"/>
          </p:cNvSpPr>
          <p:nvPr>
            <p:ph idx="1"/>
          </p:nvPr>
        </p:nvSpPr>
        <p:spPr/>
        <p:txBody>
          <a:bodyPr/>
          <a:lstStyle/>
          <a:p>
            <a:r>
              <a:rPr kumimoji="1" lang="zh-CN" altLang="en-US" dirty="0"/>
              <a:t>总结下：</a:t>
            </a:r>
            <a:endParaRPr kumimoji="1" lang="ja-JP" altLang="en-US" dirty="0"/>
          </a:p>
        </p:txBody>
      </p:sp>
      <p:pic>
        <p:nvPicPr>
          <p:cNvPr id="8" name="图片 7">
            <a:extLst>
              <a:ext uri="{FF2B5EF4-FFF2-40B4-BE49-F238E27FC236}">
                <a16:creationId xmlns:a16="http://schemas.microsoft.com/office/drawing/2014/main" id="{F2A0DB63-A987-4F70-8736-FF21090F5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270" y="1569721"/>
            <a:ext cx="9807064" cy="4732132"/>
          </a:xfrm>
          <a:prstGeom prst="rect">
            <a:avLst/>
          </a:prstGeom>
        </p:spPr>
      </p:pic>
    </p:spTree>
    <p:extLst>
      <p:ext uri="{BB962C8B-B14F-4D97-AF65-F5344CB8AC3E}">
        <p14:creationId xmlns:p14="http://schemas.microsoft.com/office/powerpoint/2010/main" val="360066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2</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zh-CN" altLang="en-US" sz="3200" dirty="0">
                <a:latin typeface="Alibaba PuHuiTi B" panose="00020600040101010101" pitchFamily="18" charset="-122"/>
                <a:ea typeface="Alibaba PuHuiTi B" panose="00020600040101010101" pitchFamily="18" charset="-122"/>
                <a:cs typeface="Alibaba PuHuiTi B" panose="00020600040101010101" pitchFamily="18" charset="-122"/>
              </a:rPr>
              <a:t>全球四大汽车城</a:t>
            </a:r>
          </a:p>
          <a:p>
            <a:endParaRPr lang="ja-JP" altLang="en-US" sz="3200" dirty="0">
              <a:latin typeface="Alibaba PuHuiTi B" panose="00020600040101010101" pitchFamily="18" charset="-122"/>
              <a:ea typeface="Alibaba PuHuiTi B" panose="00020600040101010101" pitchFamily="18" charset="-122"/>
              <a:cs typeface="Alibaba PuHuiTi B" panose="00020600040101010101" pitchFamily="18" charset="-122"/>
            </a:endParaRPr>
          </a:p>
          <a:p>
            <a:endParaRPr kumimoji="1" lang="ja-JP" altLang="en-US"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pic>
        <p:nvPicPr>
          <p:cNvPr id="9" name="Picture 2">
            <a:extLst>
              <a:ext uri="{FF2B5EF4-FFF2-40B4-BE49-F238E27FC236}">
                <a16:creationId xmlns:a16="http://schemas.microsoft.com/office/drawing/2014/main" id="{957A077E-EB04-4C90-B2A1-28A5DC792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811" y="1703524"/>
            <a:ext cx="3047999" cy="20335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7495D97-9FA5-4049-9070-945B07F09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612" y="1692018"/>
            <a:ext cx="3146682" cy="20642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7350F8C0-C48E-4DA3-BFF0-645AF7C44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811" y="4263631"/>
            <a:ext cx="3047999" cy="20335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82112A4D-F303-4A32-BB91-256C29811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2612" y="4188972"/>
            <a:ext cx="3146682" cy="209942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コネクタ 12">
            <a:extLst>
              <a:ext uri="{FF2B5EF4-FFF2-40B4-BE49-F238E27FC236}">
                <a16:creationId xmlns:a16="http://schemas.microsoft.com/office/drawing/2014/main" id="{9795CA44-4126-4159-A50A-3023FB0A5E2E}"/>
              </a:ext>
            </a:extLst>
          </p:cNvPr>
          <p:cNvCxnSpPr/>
          <p:nvPr/>
        </p:nvCxnSpPr>
        <p:spPr bwMode="auto">
          <a:xfrm>
            <a:off x="5689048" y="1263777"/>
            <a:ext cx="0" cy="5604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4" name="直線コネクタ 13">
            <a:extLst>
              <a:ext uri="{FF2B5EF4-FFF2-40B4-BE49-F238E27FC236}">
                <a16:creationId xmlns:a16="http://schemas.microsoft.com/office/drawing/2014/main" id="{46A5C725-915D-4AE1-BA66-E9DF28776348}"/>
              </a:ext>
            </a:extLst>
          </p:cNvPr>
          <p:cNvCxnSpPr/>
          <p:nvPr/>
        </p:nvCxnSpPr>
        <p:spPr bwMode="auto">
          <a:xfrm flipH="1">
            <a:off x="1728784" y="4008960"/>
            <a:ext cx="801053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Tree>
    <p:extLst>
      <p:ext uri="{BB962C8B-B14F-4D97-AF65-F5344CB8AC3E}">
        <p14:creationId xmlns:p14="http://schemas.microsoft.com/office/powerpoint/2010/main" val="2855284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29</a:t>
            </a:fld>
            <a:endParaRPr lang="de-DE" altLang="ja-JP"/>
          </a:p>
        </p:txBody>
      </p:sp>
      <p:sp>
        <p:nvSpPr>
          <p:cNvPr id="4" name="タイトル 3"/>
          <p:cNvSpPr>
            <a:spLocks noGrp="1"/>
          </p:cNvSpPr>
          <p:nvPr>
            <p:ph type="title"/>
          </p:nvPr>
        </p:nvSpPr>
        <p:spPr/>
        <p:txBody>
          <a:bodyPr/>
          <a:lstStyle/>
          <a:p>
            <a:r>
              <a:rPr lang="en-US" altLang="ja-JP" dirty="0"/>
              <a:t>3. </a:t>
            </a:r>
            <a:r>
              <a:rPr lang="zh-CN" altLang="en-US" dirty="0"/>
              <a:t>为什么要用</a:t>
            </a:r>
            <a:r>
              <a:rPr lang="en-US" altLang="ja-JP" dirty="0"/>
              <a:t>AUTOSAR AP</a:t>
            </a:r>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7704" y="1441450"/>
            <a:ext cx="8173729" cy="4989513"/>
          </a:xfrm>
          <a:prstGeom prst="rect">
            <a:avLst/>
          </a:prstGeom>
        </p:spPr>
      </p:pic>
    </p:spTree>
    <p:extLst>
      <p:ext uri="{BB962C8B-B14F-4D97-AF65-F5344CB8AC3E}">
        <p14:creationId xmlns:p14="http://schemas.microsoft.com/office/powerpoint/2010/main" val="4254716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a:xfrm>
            <a:off x="6776779" y="6580805"/>
            <a:ext cx="5281083" cy="268735"/>
          </a:xfrm>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30</a:t>
            </a:fld>
            <a:endParaRPr lang="de-DE" altLang="ja-JP"/>
          </a:p>
        </p:txBody>
      </p:sp>
      <p:sp>
        <p:nvSpPr>
          <p:cNvPr id="4" name="タイトル 3"/>
          <p:cNvSpPr>
            <a:spLocks noGrp="1"/>
          </p:cNvSpPr>
          <p:nvPr>
            <p:ph type="title"/>
          </p:nvPr>
        </p:nvSpPr>
        <p:spPr/>
        <p:txBody>
          <a:bodyPr/>
          <a:lstStyle/>
          <a:p>
            <a:r>
              <a:rPr lang="en-US" altLang="ja-JP" dirty="0"/>
              <a:t>4. </a:t>
            </a:r>
            <a:r>
              <a:rPr lang="en-US" altLang="zh-CN" dirty="0"/>
              <a:t>AUTOSAR AP</a:t>
            </a:r>
            <a:r>
              <a:rPr lang="zh-CN" altLang="en-US" dirty="0"/>
              <a:t>设计与开发</a:t>
            </a:r>
            <a:endParaRPr lang="ja-JP" altLang="en-US" dirty="0"/>
          </a:p>
        </p:txBody>
      </p:sp>
      <p:sp>
        <p:nvSpPr>
          <p:cNvPr id="5" name="コンテンツ プレースホルダー 4"/>
          <p:cNvSpPr>
            <a:spLocks noGrp="1"/>
          </p:cNvSpPr>
          <p:nvPr>
            <p:ph idx="1"/>
          </p:nvPr>
        </p:nvSpPr>
        <p:spPr/>
        <p:txBody>
          <a:bodyPr/>
          <a:lstStyle/>
          <a:p>
            <a:r>
              <a:rPr lang="zh-CN" altLang="en-US" dirty="0"/>
              <a:t>名词</a:t>
            </a:r>
            <a:endParaRPr lang="en-US" altLang="zh-CN" dirty="0"/>
          </a:p>
          <a:p>
            <a:pPr lvl="1"/>
            <a:r>
              <a:rPr lang="en-US" altLang="zh-CN" b="0" dirty="0">
                <a:solidFill>
                  <a:srgbClr val="C00000"/>
                </a:solidFill>
              </a:rPr>
              <a:t>ARXML</a:t>
            </a:r>
            <a:r>
              <a:rPr lang="zh-CN" altLang="en-US" b="0" dirty="0"/>
              <a:t>：</a:t>
            </a:r>
            <a:r>
              <a:rPr lang="en-US" altLang="zh-CN" b="0" dirty="0"/>
              <a:t>AUTOSAR XML</a:t>
            </a:r>
            <a:r>
              <a:rPr lang="zh-CN" altLang="en-US" b="0" dirty="0"/>
              <a:t>，</a:t>
            </a:r>
            <a:r>
              <a:rPr lang="en-US" altLang="zh-CN" b="0" dirty="0"/>
              <a:t>ARXML</a:t>
            </a:r>
            <a:r>
              <a:rPr lang="zh-CN" altLang="en-US" b="0" dirty="0"/>
              <a:t>文件包含</a:t>
            </a:r>
            <a:r>
              <a:rPr lang="en-US" altLang="zh-CN" b="0" dirty="0"/>
              <a:t>ECU</a:t>
            </a:r>
            <a:r>
              <a:rPr lang="zh-CN" altLang="en-US" b="0" dirty="0"/>
              <a:t>的</a:t>
            </a:r>
            <a:r>
              <a:rPr lang="en-US" altLang="zh-CN" b="0" dirty="0"/>
              <a:t>XML</a:t>
            </a:r>
            <a:r>
              <a:rPr lang="zh-CN" altLang="en-US" b="0" dirty="0"/>
              <a:t>格式的配置和规范信息，用于控制引擎的组件以确保引擎达到最佳性能。（</a:t>
            </a:r>
            <a:r>
              <a:rPr lang="en-US" altLang="zh-CN" b="0" dirty="0"/>
              <a:t> by OEMs </a:t>
            </a:r>
            <a:r>
              <a:rPr lang="zh-CN" altLang="en-US" b="0" dirty="0"/>
              <a:t>）</a:t>
            </a:r>
            <a:endParaRPr lang="en-US" altLang="zh-CN" b="0" dirty="0"/>
          </a:p>
          <a:p>
            <a:pPr lvl="1"/>
            <a:r>
              <a:rPr lang="en-US" altLang="zh-CN" b="0" dirty="0">
                <a:solidFill>
                  <a:srgbClr val="C00000"/>
                </a:solidFill>
              </a:rPr>
              <a:t>Manifest</a:t>
            </a:r>
            <a:r>
              <a:rPr lang="zh-CN" altLang="en-US" b="0" dirty="0"/>
              <a:t>：</a:t>
            </a:r>
            <a:r>
              <a:rPr lang="en-US" altLang="zh-CN" b="0" dirty="0"/>
              <a:t>Manifest</a:t>
            </a:r>
            <a:r>
              <a:rPr lang="zh-CN" altLang="en-US" b="0" dirty="0"/>
              <a:t>是一种</a:t>
            </a:r>
            <a:r>
              <a:rPr lang="en-US" altLang="zh-CN" b="0" dirty="0"/>
              <a:t>AUTOSAR</a:t>
            </a:r>
            <a:r>
              <a:rPr lang="zh-CN" altLang="en-US" b="0" dirty="0"/>
              <a:t>模型的描述文件，主要包含</a:t>
            </a:r>
            <a:r>
              <a:rPr lang="en-US" altLang="zh-CN" b="0" dirty="0"/>
              <a:t>AP</a:t>
            </a:r>
            <a:r>
              <a:rPr lang="zh-CN" altLang="en-US" b="0" dirty="0"/>
              <a:t>软件部署涉及到的一些配置信息（比如</a:t>
            </a:r>
            <a:r>
              <a:rPr lang="en-US" altLang="zh-CN" b="0" dirty="0"/>
              <a:t>Service Instance Manifest</a:t>
            </a:r>
            <a:r>
              <a:rPr lang="zh-CN" altLang="en-US" b="0" dirty="0"/>
              <a:t>会包括服务接口的版本信息，</a:t>
            </a:r>
            <a:r>
              <a:rPr lang="en-US" altLang="zh-CN" b="0" dirty="0"/>
              <a:t>SD</a:t>
            </a:r>
            <a:r>
              <a:rPr lang="zh-CN" altLang="en-US" b="0" dirty="0"/>
              <a:t>参数信息等内容）。代表一段</a:t>
            </a:r>
            <a:r>
              <a:rPr lang="en-US" altLang="zh-CN" b="0" dirty="0"/>
              <a:t>AP</a:t>
            </a:r>
            <a:r>
              <a:rPr lang="zh-CN" altLang="en-US" b="0" dirty="0"/>
              <a:t>模型建模，为了支持</a:t>
            </a:r>
            <a:r>
              <a:rPr lang="en-US" altLang="zh-CN" b="0" dirty="0"/>
              <a:t>AP</a:t>
            </a:r>
            <a:r>
              <a:rPr lang="zh-CN" altLang="en-US" b="0" dirty="0"/>
              <a:t>产品的配置而创建，是</a:t>
            </a:r>
            <a:r>
              <a:rPr lang="en-US" altLang="zh-CN" b="0" dirty="0"/>
              <a:t>json</a:t>
            </a:r>
            <a:r>
              <a:rPr lang="zh-CN" altLang="en-US" b="0" dirty="0"/>
              <a:t>文件</a:t>
            </a:r>
            <a:endParaRPr lang="en-US" altLang="zh-CN" b="0" dirty="0"/>
          </a:p>
          <a:p>
            <a:pPr lvl="1"/>
            <a:r>
              <a:rPr lang="en-US" altLang="zh-CN" b="0" dirty="0">
                <a:solidFill>
                  <a:srgbClr val="C00000"/>
                </a:solidFill>
              </a:rPr>
              <a:t>UML</a:t>
            </a:r>
            <a:r>
              <a:rPr lang="zh-CN" altLang="en-US" b="0" dirty="0"/>
              <a:t>：</a:t>
            </a:r>
            <a:r>
              <a:rPr lang="en-US" altLang="zh-CN" b="0" dirty="0"/>
              <a:t>UML</a:t>
            </a:r>
            <a:r>
              <a:rPr lang="zh-CN" altLang="en-US" b="0" dirty="0"/>
              <a:t>统一建模语言；在图表中可视化系统架构的方法。</a:t>
            </a:r>
            <a:endParaRPr lang="en-US" altLang="zh-CN" b="0" dirty="0"/>
          </a:p>
          <a:p>
            <a:pPr lvl="1"/>
            <a:r>
              <a:rPr lang="en-US" altLang="zh-CN" b="0" dirty="0">
                <a:solidFill>
                  <a:srgbClr val="C00000"/>
                </a:solidFill>
              </a:rPr>
              <a:t>Machine</a:t>
            </a:r>
            <a:r>
              <a:rPr lang="zh-CN" altLang="en-US" b="0" dirty="0"/>
              <a:t>：</a:t>
            </a:r>
            <a:r>
              <a:rPr lang="ja-JP" altLang="en-US" b="0" dirty="0"/>
              <a:t>在</a:t>
            </a:r>
            <a:r>
              <a:rPr lang="en-US" altLang="zh-CN" b="0" dirty="0"/>
              <a:t>AP</a:t>
            </a:r>
            <a:r>
              <a:rPr lang="ja-JP" altLang="en-US" b="0" dirty="0"/>
              <a:t>的概念体系中，</a:t>
            </a:r>
            <a:r>
              <a:rPr lang="en-US" altLang="zh-CN" b="0" dirty="0"/>
              <a:t>Machine</a:t>
            </a:r>
            <a:r>
              <a:rPr lang="ja-JP" altLang="en-US" b="0" dirty="0"/>
              <a:t>代表一种计算资源，它可以是真实存在的处理器（</a:t>
            </a:r>
            <a:r>
              <a:rPr lang="en-US" altLang="zh-CN" b="0" dirty="0"/>
              <a:t>Process Unit</a:t>
            </a:r>
            <a:r>
              <a:rPr lang="zh-CN" altLang="en-US" b="0" dirty="0"/>
              <a:t>），</a:t>
            </a:r>
            <a:r>
              <a:rPr lang="ja-JP" altLang="en-US" b="0" dirty="0"/>
              <a:t>也可以是一个虚拟机（</a:t>
            </a:r>
            <a:r>
              <a:rPr lang="en-US" altLang="zh-CN" b="0" dirty="0"/>
              <a:t>Virtual Machine</a:t>
            </a:r>
            <a:r>
              <a:rPr lang="zh-CN" altLang="en-US" b="0" dirty="0"/>
              <a:t>），</a:t>
            </a:r>
            <a:r>
              <a:rPr lang="en-US" altLang="zh-CN" b="0" dirty="0"/>
              <a:t>AP</a:t>
            </a:r>
            <a:r>
              <a:rPr lang="ja-JP" altLang="en-US" b="0" dirty="0"/>
              <a:t>软件则运行在某一特定的</a:t>
            </a:r>
            <a:r>
              <a:rPr lang="en-US" altLang="zh-CN" b="0" dirty="0"/>
              <a:t>Machine</a:t>
            </a:r>
            <a:r>
              <a:rPr lang="ja-JP" altLang="en-US" b="0" dirty="0"/>
              <a:t>上。</a:t>
            </a:r>
            <a:endParaRPr lang="en-US" altLang="zh-CN" b="0" dirty="0"/>
          </a:p>
          <a:p>
            <a:pPr marL="357708" lvl="1" indent="0">
              <a:buNone/>
            </a:pPr>
            <a:r>
              <a:rPr lang="en-US" altLang="zh-CN" sz="1600" dirty="0"/>
              <a:t>	</a:t>
            </a:r>
            <a:endParaRPr lang="en-US" altLang="zh-CN" dirty="0"/>
          </a:p>
        </p:txBody>
      </p:sp>
    </p:spTree>
    <p:extLst>
      <p:ext uri="{BB962C8B-B14F-4D97-AF65-F5344CB8AC3E}">
        <p14:creationId xmlns:p14="http://schemas.microsoft.com/office/powerpoint/2010/main" val="1472520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31</a:t>
            </a:fld>
            <a:endParaRPr lang="de-DE" altLang="ja-JP"/>
          </a:p>
        </p:txBody>
      </p:sp>
      <p:sp>
        <p:nvSpPr>
          <p:cNvPr id="4" name="タイトル 3"/>
          <p:cNvSpPr>
            <a:spLocks noGrp="1"/>
          </p:cNvSpPr>
          <p:nvPr>
            <p:ph type="title"/>
          </p:nvPr>
        </p:nvSpPr>
        <p:spPr/>
        <p:txBody>
          <a:bodyPr/>
          <a:lstStyle/>
          <a:p>
            <a:r>
              <a:rPr lang="en-US" altLang="ja-JP" dirty="0"/>
              <a:t>4. </a:t>
            </a:r>
            <a:r>
              <a:rPr lang="en-US" altLang="zh-CN" dirty="0"/>
              <a:t>AUTOSAR AP</a:t>
            </a:r>
            <a:r>
              <a:rPr lang="zh-CN" altLang="en-US" dirty="0"/>
              <a:t>设计与开发</a:t>
            </a:r>
            <a:endParaRPr lang="ja-JP" altLang="en-US" dirty="0"/>
          </a:p>
        </p:txBody>
      </p:sp>
      <p:sp>
        <p:nvSpPr>
          <p:cNvPr id="5" name="コンテンツ プレースホルダー 4"/>
          <p:cNvSpPr>
            <a:spLocks noGrp="1"/>
          </p:cNvSpPr>
          <p:nvPr>
            <p:ph idx="1"/>
          </p:nvPr>
        </p:nvSpPr>
        <p:spPr/>
        <p:txBody>
          <a:bodyPr/>
          <a:lstStyle/>
          <a:p>
            <a:r>
              <a:rPr lang="en-US" altLang="zh-CN" dirty="0"/>
              <a:t>UML</a:t>
            </a:r>
            <a:r>
              <a:rPr lang="zh-CN" altLang="en-US" dirty="0"/>
              <a:t>图表</a:t>
            </a:r>
            <a:endParaRPr lang="en-US" altLang="zh-CN" dirty="0"/>
          </a:p>
          <a:p>
            <a:pPr marL="357708" lvl="1" indent="0">
              <a:buNone/>
            </a:pPr>
            <a:r>
              <a:rPr lang="en-US" altLang="zh-CN" sz="1600" dirty="0"/>
              <a:t>	</a:t>
            </a:r>
            <a:endParaRPr lang="en-US" altLang="zh-CN" dirty="0"/>
          </a:p>
        </p:txBody>
      </p:sp>
      <p:pic>
        <p:nvPicPr>
          <p:cNvPr id="7" name="图片 6">
            <a:extLst>
              <a:ext uri="{FF2B5EF4-FFF2-40B4-BE49-F238E27FC236}">
                <a16:creationId xmlns:a16="http://schemas.microsoft.com/office/drawing/2014/main" id="{FBEFA2A7-5608-4E46-B5F9-D4B492B15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33" y="1424223"/>
            <a:ext cx="9065542" cy="5006344"/>
          </a:xfrm>
          <a:prstGeom prst="rect">
            <a:avLst/>
          </a:prstGeom>
        </p:spPr>
      </p:pic>
    </p:spTree>
    <p:extLst>
      <p:ext uri="{BB962C8B-B14F-4D97-AF65-F5344CB8AC3E}">
        <p14:creationId xmlns:p14="http://schemas.microsoft.com/office/powerpoint/2010/main" val="3387481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F4C85BD-A9F8-4796-AE35-9DC8AFC6553D}"/>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7C5AAA95-96EC-4242-927D-007B75F8DEB0}"/>
              </a:ext>
            </a:extLst>
          </p:cNvPr>
          <p:cNvSpPr>
            <a:spLocks noGrp="1"/>
          </p:cNvSpPr>
          <p:nvPr>
            <p:ph type="sldNum" sz="quarter" idx="11"/>
          </p:nvPr>
        </p:nvSpPr>
        <p:spPr/>
        <p:txBody>
          <a:bodyPr/>
          <a:lstStyle/>
          <a:p>
            <a:pPr>
              <a:defRPr/>
            </a:pPr>
            <a:fld id="{0B5B02AC-72C7-48A8-B1FA-68CE81373FC9}" type="slidenum">
              <a:rPr lang="de-DE" altLang="ja-JP" smtClean="0"/>
              <a:pPr>
                <a:defRPr/>
              </a:pPr>
              <a:t>32</a:t>
            </a:fld>
            <a:endParaRPr lang="de-DE" altLang="ja-JP"/>
          </a:p>
        </p:txBody>
      </p:sp>
      <p:sp>
        <p:nvSpPr>
          <p:cNvPr id="4" name="标题 3">
            <a:extLst>
              <a:ext uri="{FF2B5EF4-FFF2-40B4-BE49-F238E27FC236}">
                <a16:creationId xmlns:a16="http://schemas.microsoft.com/office/drawing/2014/main" id="{C3BF6A5D-9C49-43B1-8A52-35A39EC7F96C}"/>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22DEDD15-2AAD-4933-B284-3773510996FE}"/>
              </a:ext>
            </a:extLst>
          </p:cNvPr>
          <p:cNvSpPr>
            <a:spLocks noGrp="1"/>
          </p:cNvSpPr>
          <p:nvPr>
            <p:ph idx="1"/>
          </p:nvPr>
        </p:nvSpPr>
        <p:spPr/>
        <p:txBody>
          <a:bodyPr/>
          <a:lstStyle/>
          <a:p>
            <a:r>
              <a:rPr kumimoji="1" lang="en-US" altLang="ja-JP" dirty="0"/>
              <a:t>UML</a:t>
            </a:r>
            <a:r>
              <a:rPr kumimoji="1" lang="zh-CN" altLang="en-US" dirty="0"/>
              <a:t>类图</a:t>
            </a:r>
            <a:endParaRPr kumimoji="1" lang="en-US" altLang="zh-CN" dirty="0"/>
          </a:p>
          <a:p>
            <a:pPr lvl="1"/>
            <a:r>
              <a:rPr lang="zh-CN" altLang="en-US" b="0" dirty="0"/>
              <a:t>类图表示系统中有哪些实体及他们之间的关系，</a:t>
            </a:r>
            <a:r>
              <a:rPr kumimoji="1" lang="zh-CN" altLang="en-US" b="0" dirty="0"/>
              <a:t>类图用三个矩形表示：</a:t>
            </a:r>
            <a:endParaRPr lang="en-US" altLang="zh-CN" sz="1600" b="0" dirty="0"/>
          </a:p>
          <a:p>
            <a:pPr marL="357708" lvl="1" indent="0">
              <a:buNone/>
            </a:pPr>
            <a:r>
              <a:rPr lang="en-US" altLang="zh-CN" sz="1600" b="0" dirty="0"/>
              <a:t>    </a:t>
            </a:r>
            <a:r>
              <a:rPr lang="zh-CN" altLang="en-US" sz="1600" b="0" dirty="0"/>
              <a:t>最上层：标识类的名称</a:t>
            </a:r>
            <a:endParaRPr lang="en-US" altLang="zh-CN" sz="1600" b="0" dirty="0"/>
          </a:p>
          <a:p>
            <a:pPr marL="357708" lvl="1" indent="0">
              <a:buNone/>
            </a:pPr>
            <a:r>
              <a:rPr kumimoji="1" lang="en-US" altLang="zh-CN" sz="1600" b="0" dirty="0"/>
              <a:t>    </a:t>
            </a:r>
            <a:r>
              <a:rPr kumimoji="1" lang="zh-CN" altLang="en-US" sz="1600" b="0" dirty="0"/>
              <a:t>中间层：标识类的属性、除了属性名称外，还可以指定各种信息，如：类型、多重性、默认值等</a:t>
            </a:r>
            <a:endParaRPr kumimoji="1" lang="en-US" altLang="zh-CN" sz="1600" b="0" dirty="0"/>
          </a:p>
          <a:p>
            <a:pPr marL="357708" lvl="1" indent="0">
              <a:buNone/>
            </a:pPr>
            <a:r>
              <a:rPr lang="en-US" altLang="zh-CN" sz="1600" b="0" dirty="0"/>
              <a:t>    </a:t>
            </a:r>
            <a:r>
              <a:rPr lang="zh-CN" altLang="en-US" sz="1600" b="0" dirty="0"/>
              <a:t>最下层：标识类的方法（功能）</a:t>
            </a:r>
            <a:endParaRPr kumimoji="1" lang="en-US" altLang="zh-CN" sz="1600" b="0" dirty="0"/>
          </a:p>
        </p:txBody>
      </p:sp>
      <p:pic>
        <p:nvPicPr>
          <p:cNvPr id="9" name="图片 8">
            <a:extLst>
              <a:ext uri="{FF2B5EF4-FFF2-40B4-BE49-F238E27FC236}">
                <a16:creationId xmlns:a16="http://schemas.microsoft.com/office/drawing/2014/main" id="{F88AFCD0-DB05-4512-9123-0A960E3A7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5" y="3716712"/>
            <a:ext cx="9096375" cy="2408291"/>
          </a:xfrm>
          <a:prstGeom prst="rect">
            <a:avLst/>
          </a:prstGeom>
        </p:spPr>
      </p:pic>
    </p:spTree>
    <p:extLst>
      <p:ext uri="{BB962C8B-B14F-4D97-AF65-F5344CB8AC3E}">
        <p14:creationId xmlns:p14="http://schemas.microsoft.com/office/powerpoint/2010/main" val="1111584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E16FDA6-5C3F-483F-8C7B-47FA2EAB4071}"/>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94AA387D-5F50-49C0-9C22-70CAB2AD64BD}"/>
              </a:ext>
            </a:extLst>
          </p:cNvPr>
          <p:cNvSpPr>
            <a:spLocks noGrp="1"/>
          </p:cNvSpPr>
          <p:nvPr>
            <p:ph type="sldNum" sz="quarter" idx="11"/>
          </p:nvPr>
        </p:nvSpPr>
        <p:spPr/>
        <p:txBody>
          <a:bodyPr/>
          <a:lstStyle/>
          <a:p>
            <a:pPr>
              <a:defRPr/>
            </a:pPr>
            <a:fld id="{0B5B02AC-72C7-48A8-B1FA-68CE81373FC9}" type="slidenum">
              <a:rPr lang="de-DE" altLang="ja-JP" smtClean="0"/>
              <a:pPr>
                <a:defRPr/>
              </a:pPr>
              <a:t>33</a:t>
            </a:fld>
            <a:endParaRPr lang="de-DE" altLang="ja-JP"/>
          </a:p>
        </p:txBody>
      </p:sp>
      <p:sp>
        <p:nvSpPr>
          <p:cNvPr id="4" name="标题 3">
            <a:extLst>
              <a:ext uri="{FF2B5EF4-FFF2-40B4-BE49-F238E27FC236}">
                <a16:creationId xmlns:a16="http://schemas.microsoft.com/office/drawing/2014/main" id="{B486F036-B4D9-4EEF-824D-3248F48A78D1}"/>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8634665D-5F59-44C2-982E-9C29F432D13C}"/>
              </a:ext>
            </a:extLst>
          </p:cNvPr>
          <p:cNvSpPr>
            <a:spLocks noGrp="1"/>
          </p:cNvSpPr>
          <p:nvPr>
            <p:ph idx="1"/>
          </p:nvPr>
        </p:nvSpPr>
        <p:spPr>
          <a:xfrm>
            <a:off x="311153" y="1441007"/>
            <a:ext cx="5685519" cy="4989560"/>
          </a:xfrm>
        </p:spPr>
        <p:txBody>
          <a:bodyPr/>
          <a:lstStyle/>
          <a:p>
            <a:r>
              <a:rPr kumimoji="1" lang="en-US" altLang="ja-JP" b="0" dirty="0"/>
              <a:t>AP AUTOSAR</a:t>
            </a:r>
            <a:r>
              <a:rPr kumimoji="1" lang="ja-JP" altLang="en-US" b="0" dirty="0"/>
              <a:t>方法论概述图中提到了</a:t>
            </a:r>
            <a:r>
              <a:rPr kumimoji="1" lang="en-US" altLang="ja-JP" b="0" dirty="0"/>
              <a:t>3</a:t>
            </a:r>
            <a:r>
              <a:rPr kumimoji="1" lang="ja-JP" altLang="en-US" b="0" dirty="0"/>
              <a:t>种</a:t>
            </a:r>
            <a:r>
              <a:rPr kumimoji="1" lang="en-US" altLang="ja-JP" b="0" dirty="0"/>
              <a:t>Manifest</a:t>
            </a:r>
            <a:r>
              <a:rPr kumimoji="1" lang="ja-JP" altLang="en-US" b="0" dirty="0"/>
              <a:t>：</a:t>
            </a:r>
          </a:p>
          <a:p>
            <a:pPr lvl="1"/>
            <a:r>
              <a:rPr kumimoji="1" lang="en-US" altLang="ja-JP" sz="2000" b="0" dirty="0"/>
              <a:t>Machine Manifest</a:t>
            </a:r>
            <a:r>
              <a:rPr kumimoji="1" lang="zh-CN" altLang="en-US" sz="2000" b="0" dirty="0"/>
              <a:t>：描述了与部署相关的内容。</a:t>
            </a:r>
            <a:endParaRPr kumimoji="1" lang="en-US" altLang="ja-JP" sz="2000" b="0" dirty="0"/>
          </a:p>
          <a:p>
            <a:pPr lvl="1"/>
            <a:r>
              <a:rPr kumimoji="1" lang="en-US" altLang="ja-JP" sz="2000" b="0" dirty="0"/>
              <a:t>Execution Manifest</a:t>
            </a:r>
            <a:r>
              <a:rPr kumimoji="1" lang="zh-CN" altLang="en-US" sz="2000" b="0" dirty="0"/>
              <a:t>：用于指定在</a:t>
            </a:r>
            <a:r>
              <a:rPr kumimoji="1" lang="en-US" altLang="zh-CN" sz="2000" b="0" dirty="0"/>
              <a:t>AP</a:t>
            </a:r>
            <a:r>
              <a:rPr kumimoji="1" lang="zh-CN" altLang="en-US" sz="2000" b="0" dirty="0"/>
              <a:t>上运行的应用程序部署相关的信息。</a:t>
            </a:r>
            <a:endParaRPr kumimoji="1" lang="en-US" altLang="ja-JP" sz="2000" b="0" dirty="0"/>
          </a:p>
          <a:p>
            <a:pPr lvl="1"/>
            <a:r>
              <a:rPr kumimoji="1" lang="en-US" altLang="ja-JP" sz="2000" b="0" dirty="0"/>
              <a:t>Service Instance Manifest</a:t>
            </a:r>
            <a:r>
              <a:rPr kumimoji="1" lang="zh-CN" altLang="en-US" sz="2000" b="0" dirty="0"/>
              <a:t>：用于根据基础传输协议的要求，指定如何配置面向服务的通信。</a:t>
            </a:r>
            <a:endParaRPr kumimoji="1" lang="en-US" altLang="zh-CN" sz="2000" b="0" dirty="0"/>
          </a:p>
          <a:p>
            <a:r>
              <a:rPr kumimoji="1" lang="zh-CN" altLang="en-US" sz="2000" b="0" dirty="0"/>
              <a:t>总的来说，应用程序通过使用</a:t>
            </a:r>
            <a:r>
              <a:rPr kumimoji="1" lang="en-US" altLang="zh-CN" sz="2000" b="0" dirty="0"/>
              <a:t>Manifest</a:t>
            </a:r>
            <a:r>
              <a:rPr kumimoji="1" lang="zh-CN" altLang="en-US" sz="2000" b="0" dirty="0"/>
              <a:t>中的元数据，在运行时集成到</a:t>
            </a:r>
            <a:r>
              <a:rPr kumimoji="1" lang="en-US" altLang="zh-CN" sz="2000" b="0" dirty="0"/>
              <a:t>AP</a:t>
            </a:r>
            <a:r>
              <a:rPr kumimoji="1" lang="zh-CN" altLang="en-US" sz="2000" b="0" dirty="0"/>
              <a:t>中。</a:t>
            </a:r>
            <a:r>
              <a:rPr kumimoji="1" lang="en-US" altLang="zh-CN" sz="2000" b="0" dirty="0"/>
              <a:t>Manifest</a:t>
            </a:r>
            <a:r>
              <a:rPr kumimoji="1" lang="zh-CN" altLang="en-US" sz="2000" b="0" dirty="0"/>
              <a:t>描述了实际功能以及平台如何使用这些功能。</a:t>
            </a:r>
            <a:endParaRPr kumimoji="1" lang="ja-JP" altLang="en-US" sz="2000" b="0" dirty="0"/>
          </a:p>
        </p:txBody>
      </p:sp>
      <p:pic>
        <p:nvPicPr>
          <p:cNvPr id="9" name="图片 8">
            <a:extLst>
              <a:ext uri="{FF2B5EF4-FFF2-40B4-BE49-F238E27FC236}">
                <a16:creationId xmlns:a16="http://schemas.microsoft.com/office/drawing/2014/main" id="{6699FC52-0250-4F9C-8032-1D422D809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672" y="1736998"/>
            <a:ext cx="5996515" cy="4693569"/>
          </a:xfrm>
          <a:prstGeom prst="rect">
            <a:avLst/>
          </a:prstGeom>
        </p:spPr>
      </p:pic>
    </p:spTree>
    <p:extLst>
      <p:ext uri="{BB962C8B-B14F-4D97-AF65-F5344CB8AC3E}">
        <p14:creationId xmlns:p14="http://schemas.microsoft.com/office/powerpoint/2010/main" val="2295490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68821DF-A526-4961-9D48-1FFE5D6B6340}"/>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5A8A90C3-E6C7-4325-BA7E-0989ED877305}"/>
              </a:ext>
            </a:extLst>
          </p:cNvPr>
          <p:cNvSpPr>
            <a:spLocks noGrp="1"/>
          </p:cNvSpPr>
          <p:nvPr>
            <p:ph type="sldNum" sz="quarter" idx="11"/>
          </p:nvPr>
        </p:nvSpPr>
        <p:spPr/>
        <p:txBody>
          <a:bodyPr/>
          <a:lstStyle/>
          <a:p>
            <a:pPr>
              <a:defRPr/>
            </a:pPr>
            <a:fld id="{0B5B02AC-72C7-48A8-B1FA-68CE81373FC9}" type="slidenum">
              <a:rPr lang="de-DE" altLang="ja-JP" smtClean="0"/>
              <a:pPr>
                <a:defRPr/>
              </a:pPr>
              <a:t>34</a:t>
            </a:fld>
            <a:endParaRPr lang="de-DE" altLang="ja-JP"/>
          </a:p>
        </p:txBody>
      </p:sp>
      <p:sp>
        <p:nvSpPr>
          <p:cNvPr id="4" name="标题 3">
            <a:extLst>
              <a:ext uri="{FF2B5EF4-FFF2-40B4-BE49-F238E27FC236}">
                <a16:creationId xmlns:a16="http://schemas.microsoft.com/office/drawing/2014/main" id="{C7A72341-EB49-4BBC-B555-000F3125FCD6}"/>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BCF45CAB-75BF-4B6E-93B5-8F4CA7849798}"/>
              </a:ext>
            </a:extLst>
          </p:cNvPr>
          <p:cNvSpPr>
            <a:spLocks noGrp="1"/>
          </p:cNvSpPr>
          <p:nvPr>
            <p:ph idx="1"/>
          </p:nvPr>
        </p:nvSpPr>
        <p:spPr>
          <a:xfrm>
            <a:off x="311153" y="1441007"/>
            <a:ext cx="8813595" cy="4989560"/>
          </a:xfrm>
        </p:spPr>
        <p:txBody>
          <a:bodyPr/>
          <a:lstStyle/>
          <a:p>
            <a:r>
              <a:rPr kumimoji="1" lang="en-US" altLang="ja-JP" sz="2400" dirty="0"/>
              <a:t>《</a:t>
            </a:r>
            <a:r>
              <a:rPr kumimoji="1" lang="en-US" altLang="ja-JP" sz="2400" dirty="0" err="1"/>
              <a:t>AUTOSAR_TPS_ManifestSpecification</a:t>
            </a:r>
            <a:r>
              <a:rPr kumimoji="1" lang="en-US" altLang="ja-JP" sz="2400" dirty="0"/>
              <a:t>》</a:t>
            </a:r>
            <a:r>
              <a:rPr kumimoji="1" lang="ja-JP" altLang="en-US" sz="2400" dirty="0"/>
              <a:t>中：</a:t>
            </a:r>
          </a:p>
          <a:p>
            <a:pPr lvl="1"/>
            <a:r>
              <a:rPr kumimoji="1" lang="ja-JP" altLang="en-US" sz="1800" b="0" dirty="0"/>
              <a:t>第</a:t>
            </a:r>
            <a:r>
              <a:rPr kumimoji="1" lang="en-US" altLang="ja-JP" sz="1800" b="0" dirty="0"/>
              <a:t>3</a:t>
            </a:r>
            <a:r>
              <a:rPr kumimoji="1" lang="ja-JP" altLang="en-US" sz="1800" b="0" dirty="0"/>
              <a:t>章是 </a:t>
            </a:r>
            <a:r>
              <a:rPr kumimoji="1" lang="en-US" altLang="ja-JP" sz="1800" b="0" dirty="0"/>
              <a:t>Application Design</a:t>
            </a:r>
          </a:p>
          <a:p>
            <a:pPr lvl="1"/>
            <a:r>
              <a:rPr kumimoji="1" lang="ja-JP" altLang="en-US" sz="1800" b="0" dirty="0"/>
              <a:t>第</a:t>
            </a:r>
            <a:r>
              <a:rPr kumimoji="1" lang="en-US" altLang="ja-JP" sz="1800" b="0" dirty="0"/>
              <a:t>7</a:t>
            </a:r>
            <a:r>
              <a:rPr kumimoji="1" lang="ja-JP" altLang="en-US" sz="1800" b="0" dirty="0"/>
              <a:t>章是 </a:t>
            </a:r>
            <a:r>
              <a:rPr kumimoji="1" lang="en-US" altLang="ja-JP" sz="1800" b="0" dirty="0"/>
              <a:t>Machine Manifest</a:t>
            </a:r>
          </a:p>
          <a:p>
            <a:pPr lvl="1"/>
            <a:r>
              <a:rPr kumimoji="1" lang="ja-JP" altLang="en-US" sz="1800" b="0" dirty="0"/>
              <a:t>第</a:t>
            </a:r>
            <a:r>
              <a:rPr kumimoji="1" lang="en-US" altLang="ja-JP" sz="1800" b="0" dirty="0"/>
              <a:t>8</a:t>
            </a:r>
            <a:r>
              <a:rPr kumimoji="1" lang="ja-JP" altLang="en-US" sz="1800" b="0" dirty="0"/>
              <a:t>章是 </a:t>
            </a:r>
            <a:r>
              <a:rPr kumimoji="1" lang="en-US" altLang="ja-JP" sz="1800" b="0" dirty="0"/>
              <a:t>Executed Manifest</a:t>
            </a:r>
          </a:p>
          <a:p>
            <a:pPr lvl="1"/>
            <a:r>
              <a:rPr kumimoji="1" lang="ja-JP" altLang="en-US" sz="1800" b="0" dirty="0"/>
              <a:t>第</a:t>
            </a:r>
            <a:r>
              <a:rPr kumimoji="1" lang="en-US" altLang="ja-JP" sz="1800" b="0" dirty="0"/>
              <a:t>10</a:t>
            </a:r>
            <a:r>
              <a:rPr kumimoji="1" lang="ja-JP" altLang="en-US" sz="1800" b="0" dirty="0"/>
              <a:t>章是 </a:t>
            </a:r>
            <a:r>
              <a:rPr kumimoji="1" lang="en-US" altLang="ja-JP" sz="1800" b="0" dirty="0"/>
              <a:t>Service Instance Manifest</a:t>
            </a:r>
          </a:p>
          <a:p>
            <a:pPr lvl="1"/>
            <a:endParaRPr lang="en-US" altLang="ja-JP" sz="1800" b="0" dirty="0"/>
          </a:p>
          <a:p>
            <a:pPr marL="357708" lvl="1" indent="0">
              <a:buNone/>
            </a:pPr>
            <a:r>
              <a:rPr kumimoji="1" lang="ja-JP" altLang="en-US" sz="1800" b="0" dirty="0"/>
              <a:t>我们需要在建模阶段进行相应的设计。</a:t>
            </a:r>
            <a:endParaRPr kumimoji="1" lang="en-US" altLang="ja-JP" sz="1800" b="0" dirty="0"/>
          </a:p>
          <a:p>
            <a:pPr marL="357708" lvl="1" indent="0">
              <a:buNone/>
            </a:pPr>
            <a:r>
              <a:rPr kumimoji="1" lang="ja-JP" altLang="en-US" sz="1800" b="0" dirty="0"/>
              <a:t>然后将设计出的</a:t>
            </a:r>
            <a:r>
              <a:rPr kumimoji="1" lang="en-US" altLang="ja-JP" sz="1800" b="0" dirty="0"/>
              <a:t>ARXML</a:t>
            </a:r>
            <a:r>
              <a:rPr kumimoji="1" lang="ja-JP" altLang="en-US" sz="1800" b="0" dirty="0"/>
              <a:t>文件导入</a:t>
            </a:r>
            <a:endParaRPr kumimoji="1" lang="en-US" altLang="ja-JP" sz="1800" b="0" dirty="0"/>
          </a:p>
          <a:p>
            <a:pPr marL="357708" lvl="1" indent="0">
              <a:buNone/>
            </a:pPr>
            <a:r>
              <a:rPr kumimoji="1" lang="en-US" altLang="ja-JP" sz="1800" b="0" dirty="0"/>
              <a:t>Manifest Generator</a:t>
            </a:r>
            <a:r>
              <a:rPr kumimoji="1" lang="ja-JP" altLang="en-US" sz="1800" b="0" dirty="0"/>
              <a:t>中，生成 </a:t>
            </a:r>
            <a:r>
              <a:rPr kumimoji="1" lang="en-US" altLang="ja-JP" sz="1800" b="0" dirty="0"/>
              <a:t>.json</a:t>
            </a:r>
            <a:r>
              <a:rPr kumimoji="1" lang="ja-JP" altLang="en-US" sz="1800" b="0" dirty="0"/>
              <a:t>文件。</a:t>
            </a:r>
          </a:p>
        </p:txBody>
      </p:sp>
      <p:pic>
        <p:nvPicPr>
          <p:cNvPr id="6" name="图片 5">
            <a:extLst>
              <a:ext uri="{FF2B5EF4-FFF2-40B4-BE49-F238E27FC236}">
                <a16:creationId xmlns:a16="http://schemas.microsoft.com/office/drawing/2014/main" id="{85AD740C-5495-4F9B-B8AF-C12957CC0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6517" y="1800185"/>
            <a:ext cx="6855385" cy="4741641"/>
          </a:xfrm>
          <a:prstGeom prst="rect">
            <a:avLst/>
          </a:prstGeom>
        </p:spPr>
      </p:pic>
    </p:spTree>
    <p:extLst>
      <p:ext uri="{BB962C8B-B14F-4D97-AF65-F5344CB8AC3E}">
        <p14:creationId xmlns:p14="http://schemas.microsoft.com/office/powerpoint/2010/main" val="184716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35</a:t>
            </a:fld>
            <a:endParaRPr lang="de-DE" altLang="ja-JP"/>
          </a:p>
        </p:txBody>
      </p:sp>
      <p:sp>
        <p:nvSpPr>
          <p:cNvPr id="4" name="タイトル 3"/>
          <p:cNvSpPr>
            <a:spLocks noGrp="1"/>
          </p:cNvSpPr>
          <p:nvPr>
            <p:ph type="title"/>
          </p:nvPr>
        </p:nvSpPr>
        <p:spPr/>
        <p:txBody>
          <a:bodyPr/>
          <a:lstStyle/>
          <a:p>
            <a:r>
              <a:rPr lang="en-US" altLang="ja-JP" dirty="0"/>
              <a:t>4. </a:t>
            </a:r>
            <a:r>
              <a:rPr lang="en-US" altLang="zh-CN" dirty="0"/>
              <a:t>AUTOSAR AP</a:t>
            </a:r>
            <a:r>
              <a:rPr lang="zh-CN" altLang="en-US" dirty="0"/>
              <a:t>设计与开发</a:t>
            </a:r>
            <a:endParaRPr lang="ja-JP" altLang="en-US" dirty="0"/>
          </a:p>
        </p:txBody>
      </p:sp>
      <p:sp>
        <p:nvSpPr>
          <p:cNvPr id="5" name="コンテンツ プレースホルダー 4"/>
          <p:cNvSpPr>
            <a:spLocks noGrp="1"/>
          </p:cNvSpPr>
          <p:nvPr>
            <p:ph idx="1"/>
          </p:nvPr>
        </p:nvSpPr>
        <p:spPr/>
        <p:txBody>
          <a:bodyPr/>
          <a:lstStyle/>
          <a:p>
            <a:r>
              <a:rPr lang="zh-CN" altLang="en-US" dirty="0"/>
              <a:t>基于</a:t>
            </a:r>
            <a:r>
              <a:rPr lang="en-US" altLang="zh-CN" dirty="0"/>
              <a:t>AP AUTOSAR</a:t>
            </a:r>
            <a:r>
              <a:rPr lang="zh-CN" altLang="en-US" dirty="0"/>
              <a:t>进行开发时，主要包括以下阶段：</a:t>
            </a:r>
            <a:endParaRPr lang="en-US" altLang="zh-CN" dirty="0"/>
          </a:p>
          <a:p>
            <a:pPr lvl="1"/>
            <a:r>
              <a:rPr lang="zh-CN" altLang="en-US" sz="2000" b="0" dirty="0"/>
              <a:t>建模阶段：制作</a:t>
            </a:r>
            <a:r>
              <a:rPr lang="en-US" altLang="zh-CN" sz="2000" b="0" dirty="0"/>
              <a:t>ARXML</a:t>
            </a:r>
            <a:r>
              <a:rPr lang="zh-CN" altLang="en-US" sz="2000" b="0" dirty="0"/>
              <a:t>（输入为需求等，输出为</a:t>
            </a:r>
            <a:r>
              <a:rPr lang="en-US" altLang="zh-CN" sz="2000" b="0" dirty="0"/>
              <a:t>ARXML</a:t>
            </a:r>
            <a:r>
              <a:rPr lang="zh-CN" altLang="en-US" sz="2000" b="0" dirty="0"/>
              <a:t>文件）</a:t>
            </a:r>
            <a:endParaRPr lang="en-US" altLang="zh-CN" sz="2000" b="0" dirty="0"/>
          </a:p>
          <a:p>
            <a:pPr lvl="1"/>
            <a:r>
              <a:rPr lang="ja-JP" altLang="en-US" sz="2000" b="0" dirty="0"/>
              <a:t>生成阶段：</a:t>
            </a:r>
            <a:r>
              <a:rPr lang="zh-CN" altLang="en-US" sz="2000" b="0" dirty="0"/>
              <a:t>输入为</a:t>
            </a:r>
            <a:r>
              <a:rPr lang="en-US" altLang="zh-CN" sz="2000" b="0" dirty="0"/>
              <a:t>ARXML</a:t>
            </a:r>
            <a:r>
              <a:rPr lang="zh-CN" altLang="en-US" sz="2000" b="0" dirty="0"/>
              <a:t>等，输出为 </a:t>
            </a:r>
            <a:r>
              <a:rPr lang="en-US" altLang="zh-CN" sz="2000" b="0" dirty="0"/>
              <a:t>" *.</a:t>
            </a:r>
            <a:r>
              <a:rPr lang="en-US" altLang="zh-CN" sz="2000" b="0" dirty="0" err="1"/>
              <a:t>cpp</a:t>
            </a:r>
            <a:r>
              <a:rPr lang="en-US" altLang="zh-CN" sz="2000" b="0" dirty="0"/>
              <a:t> "</a:t>
            </a:r>
            <a:r>
              <a:rPr lang="zh-CN" altLang="en-US" sz="2000" b="0" dirty="0"/>
              <a:t>、</a:t>
            </a:r>
            <a:r>
              <a:rPr lang="en-US" altLang="zh-CN" sz="2000" b="0" dirty="0"/>
              <a:t>" *.h "</a:t>
            </a:r>
            <a:r>
              <a:rPr lang="zh-CN" altLang="en-US" sz="2000" b="0" dirty="0"/>
              <a:t>类型的源代码以及 </a:t>
            </a:r>
            <a:r>
              <a:rPr lang="en-US" altLang="zh-CN" sz="2000" b="0" dirty="0"/>
              <a:t>" *.json " </a:t>
            </a:r>
            <a:r>
              <a:rPr lang="zh-CN" altLang="en-US" sz="2000" b="0" dirty="0"/>
              <a:t>类型的</a:t>
            </a:r>
            <a:r>
              <a:rPr lang="en-US" altLang="zh-CN" sz="2000" b="0" dirty="0"/>
              <a:t>Manifest</a:t>
            </a:r>
            <a:r>
              <a:rPr lang="zh-CN" altLang="en-US" sz="2000" b="0" dirty="0"/>
              <a:t>（该类型可变化）</a:t>
            </a:r>
            <a:endParaRPr lang="en-US" altLang="zh-CN" sz="2000" b="0" dirty="0"/>
          </a:p>
          <a:p>
            <a:pPr lvl="1"/>
            <a:r>
              <a:rPr kumimoji="1" lang="zh-CN" altLang="en-US" sz="2000" b="0" dirty="0"/>
              <a:t>集成阶段：输入为用户应用程序、生成的</a:t>
            </a:r>
            <a:r>
              <a:rPr kumimoji="1" lang="en-US" altLang="zh-CN" sz="2000" b="0" dirty="0"/>
              <a:t>" *.</a:t>
            </a:r>
            <a:r>
              <a:rPr kumimoji="1" lang="en-US" altLang="zh-CN" sz="2000" b="0" dirty="0" err="1"/>
              <a:t>cpp</a:t>
            </a:r>
            <a:r>
              <a:rPr kumimoji="1" lang="en-US" altLang="zh-CN" sz="2000" b="0" dirty="0"/>
              <a:t> "</a:t>
            </a:r>
            <a:r>
              <a:rPr kumimoji="1" lang="zh-CN" altLang="en-US" sz="2000" b="0" dirty="0"/>
              <a:t>、</a:t>
            </a:r>
            <a:r>
              <a:rPr kumimoji="1" lang="en-US" altLang="zh-CN" sz="2000" b="0" dirty="0"/>
              <a:t>" *.h "</a:t>
            </a:r>
            <a:r>
              <a:rPr kumimoji="1" lang="zh-CN" altLang="en-US" sz="2000" b="0" dirty="0"/>
              <a:t>文件、</a:t>
            </a:r>
            <a:r>
              <a:rPr kumimoji="1" lang="en-US" altLang="zh-CN" sz="2000" b="0" dirty="0"/>
              <a:t>Standard API</a:t>
            </a:r>
            <a:r>
              <a:rPr kumimoji="1" lang="zh-CN" altLang="en-US" sz="2000" b="0" dirty="0"/>
              <a:t>库、</a:t>
            </a:r>
            <a:r>
              <a:rPr kumimoji="1" lang="en-US" altLang="zh-CN" sz="2000" b="0" dirty="0" err="1"/>
              <a:t>cpp</a:t>
            </a:r>
            <a:r>
              <a:rPr kumimoji="1" lang="en-US" altLang="zh-CN" sz="2000" b="0" dirty="0"/>
              <a:t> </a:t>
            </a:r>
            <a:r>
              <a:rPr kumimoji="1" lang="zh-CN" altLang="en-US" sz="2000" b="0" dirty="0"/>
              <a:t>标准库等文件，输出为</a:t>
            </a:r>
            <a:r>
              <a:rPr kumimoji="1" lang="en-US" altLang="zh-CN" sz="2000" b="0" dirty="0"/>
              <a:t>" *.exe " </a:t>
            </a:r>
            <a:r>
              <a:rPr kumimoji="1" lang="zh-CN" altLang="en-US" sz="2000" b="0" dirty="0"/>
              <a:t>文件</a:t>
            </a:r>
            <a:endParaRPr kumimoji="1" lang="ja-JP" altLang="en-US" sz="2000" b="0" dirty="0"/>
          </a:p>
        </p:txBody>
      </p:sp>
      <p:pic>
        <p:nvPicPr>
          <p:cNvPr id="7" name="图片 6">
            <a:extLst>
              <a:ext uri="{FF2B5EF4-FFF2-40B4-BE49-F238E27FC236}">
                <a16:creationId xmlns:a16="http://schemas.microsoft.com/office/drawing/2014/main" id="{E8B23304-F2F4-4B99-9B0A-14FBE04D2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299" y="3680775"/>
            <a:ext cx="6548552" cy="2956067"/>
          </a:xfrm>
          <a:prstGeom prst="rect">
            <a:avLst/>
          </a:prstGeom>
        </p:spPr>
      </p:pic>
    </p:spTree>
    <p:extLst>
      <p:ext uri="{BB962C8B-B14F-4D97-AF65-F5344CB8AC3E}">
        <p14:creationId xmlns:p14="http://schemas.microsoft.com/office/powerpoint/2010/main" val="3333930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36</a:t>
            </a:fld>
            <a:endParaRPr lang="de-DE" altLang="ja-JP"/>
          </a:p>
        </p:txBody>
      </p:sp>
      <p:sp>
        <p:nvSpPr>
          <p:cNvPr id="4" name="タイトル 3"/>
          <p:cNvSpPr>
            <a:spLocks noGrp="1"/>
          </p:cNvSpPr>
          <p:nvPr>
            <p:ph type="title"/>
          </p:nvPr>
        </p:nvSpPr>
        <p:spPr/>
        <p:txBody>
          <a:bodyPr/>
          <a:lstStyle/>
          <a:p>
            <a:r>
              <a:rPr lang="en-US" altLang="ja-JP" dirty="0"/>
              <a:t>4. </a:t>
            </a:r>
            <a:r>
              <a:rPr lang="en-US" altLang="zh-CN" dirty="0"/>
              <a:t>AUTOSAR AP</a:t>
            </a:r>
            <a:r>
              <a:rPr lang="zh-CN" altLang="en-US" dirty="0"/>
              <a:t>设计与开发</a:t>
            </a:r>
            <a:endParaRPr lang="ja-JP" altLang="en-US" dirty="0"/>
          </a:p>
        </p:txBody>
      </p:sp>
      <p:sp>
        <p:nvSpPr>
          <p:cNvPr id="5" name="コンテンツ プレースホルダー 4"/>
          <p:cNvSpPr>
            <a:spLocks noGrp="1"/>
          </p:cNvSpPr>
          <p:nvPr>
            <p:ph idx="1"/>
          </p:nvPr>
        </p:nvSpPr>
        <p:spPr/>
        <p:txBody>
          <a:bodyPr/>
          <a:lstStyle/>
          <a:p>
            <a:r>
              <a:rPr lang="zh-CN" altLang="en-US" dirty="0"/>
              <a:t>开发流程</a:t>
            </a:r>
            <a:endParaRPr lang="en-US" altLang="zh-CN" dirty="0"/>
          </a:p>
          <a:p>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25" y="2231712"/>
            <a:ext cx="9760542" cy="3761558"/>
          </a:xfrm>
          <a:prstGeom prst="rect">
            <a:avLst/>
          </a:prstGeom>
        </p:spPr>
      </p:pic>
    </p:spTree>
    <p:extLst>
      <p:ext uri="{BB962C8B-B14F-4D97-AF65-F5344CB8AC3E}">
        <p14:creationId xmlns:p14="http://schemas.microsoft.com/office/powerpoint/2010/main" val="3492608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37</a:t>
            </a:fld>
            <a:endParaRPr lang="de-DE" altLang="ja-JP"/>
          </a:p>
        </p:txBody>
      </p:sp>
      <p:sp>
        <p:nvSpPr>
          <p:cNvPr id="4" name="タイトル 3"/>
          <p:cNvSpPr>
            <a:spLocks noGrp="1"/>
          </p:cNvSpPr>
          <p:nvPr>
            <p:ph type="title"/>
          </p:nvPr>
        </p:nvSpPr>
        <p:spPr/>
        <p:txBody>
          <a:bodyPr/>
          <a:lstStyle/>
          <a:p>
            <a:r>
              <a:rPr lang="en-US" altLang="ja-JP" dirty="0"/>
              <a:t>4. </a:t>
            </a:r>
            <a:r>
              <a:rPr lang="en-US" altLang="zh-CN" dirty="0"/>
              <a:t>AUTOSAR AP</a:t>
            </a:r>
            <a:r>
              <a:rPr lang="zh-CN" altLang="en-US" dirty="0"/>
              <a:t>设计与开发</a:t>
            </a:r>
            <a:endParaRPr lang="ja-JP" altLang="en-US" dirty="0"/>
          </a:p>
        </p:txBody>
      </p:sp>
      <p:sp>
        <p:nvSpPr>
          <p:cNvPr id="5" name="コンテンツ プレースホルダー 4"/>
          <p:cNvSpPr>
            <a:spLocks noGrp="1"/>
          </p:cNvSpPr>
          <p:nvPr>
            <p:ph idx="1"/>
          </p:nvPr>
        </p:nvSpPr>
        <p:spPr/>
        <p:txBody>
          <a:bodyPr/>
          <a:lstStyle/>
          <a:p>
            <a:r>
              <a:rPr kumimoji="1" lang="zh-CN" altLang="en-US" dirty="0"/>
              <a:t>任务分担</a:t>
            </a:r>
            <a:endParaRPr kumimoji="1" lang="en-US" altLang="zh-CN" dirty="0"/>
          </a:p>
          <a:p>
            <a:pPr lvl="1"/>
            <a:r>
              <a:rPr kumimoji="1" lang="en-US" altLang="ja-JP" dirty="0"/>
              <a:t>OEM/Tier1/Tier2</a:t>
            </a:r>
            <a:r>
              <a:rPr kumimoji="1" lang="zh-CN" altLang="en-US" dirty="0"/>
              <a:t>：</a:t>
            </a:r>
            <a:endParaRPr kumimoji="1" lang="en-US" altLang="zh-CN" dirty="0"/>
          </a:p>
          <a:p>
            <a:pPr marL="357708" lvl="1" indent="0">
              <a:buNone/>
            </a:pPr>
            <a:r>
              <a:rPr kumimoji="1" lang="zh-CN" altLang="en-US" sz="1600" dirty="0"/>
              <a:t>在</a:t>
            </a:r>
            <a:r>
              <a:rPr kumimoji="1" lang="en-US" altLang="zh-CN" sz="1600" dirty="0"/>
              <a:t>ARXML</a:t>
            </a:r>
            <a:r>
              <a:rPr kumimoji="1" lang="zh-CN" altLang="en-US" sz="1600" dirty="0"/>
              <a:t>设计时，主要包括以下几个方面的设计：</a:t>
            </a:r>
          </a:p>
          <a:p>
            <a:pPr marL="357708" lvl="1" indent="0">
              <a:buNone/>
            </a:pPr>
            <a:r>
              <a:rPr kumimoji="1" lang="en-US" altLang="zh-CN" sz="1600" dirty="0"/>
              <a:t>Adaptive Application Design</a:t>
            </a:r>
          </a:p>
          <a:p>
            <a:pPr marL="357708" lvl="1" indent="0">
              <a:buNone/>
            </a:pPr>
            <a:r>
              <a:rPr kumimoji="1" lang="en-US" altLang="zh-CN" sz="1600" dirty="0"/>
              <a:t>Service Instance Design</a:t>
            </a:r>
          </a:p>
          <a:p>
            <a:pPr marL="357708" lvl="1" indent="0">
              <a:buNone/>
            </a:pPr>
            <a:r>
              <a:rPr kumimoji="1" lang="en-US" altLang="zh-CN" sz="1600" dirty="0"/>
              <a:t>Platform Module Design</a:t>
            </a:r>
          </a:p>
          <a:p>
            <a:pPr marL="357708" lvl="1" indent="0">
              <a:buNone/>
            </a:pPr>
            <a:r>
              <a:rPr kumimoji="1" lang="en-US" altLang="zh-CN" sz="1600" dirty="0"/>
              <a:t>Execution Design</a:t>
            </a:r>
          </a:p>
          <a:p>
            <a:pPr marL="357708" lvl="1" indent="0">
              <a:buNone/>
            </a:pPr>
            <a:r>
              <a:rPr kumimoji="1" lang="en-US" altLang="zh-CN" sz="1600" dirty="0"/>
              <a:t>Machine Design</a:t>
            </a:r>
          </a:p>
          <a:p>
            <a:pPr marL="357708" lvl="1" indent="0">
              <a:buNone/>
            </a:pPr>
            <a:r>
              <a:rPr kumimoji="1" lang="en-US" altLang="zh-CN" sz="1600" dirty="0"/>
              <a:t>Diagnostic Design</a:t>
            </a:r>
          </a:p>
          <a:p>
            <a:pPr marL="357708" lvl="1" indent="0">
              <a:buNone/>
            </a:pPr>
            <a:r>
              <a:rPr lang="en-US" altLang="ja-JP" sz="1600" dirty="0"/>
              <a:t>…</a:t>
            </a:r>
            <a:endParaRPr kumimoji="1" lang="ja-JP" altLang="en-US" sz="1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1" y="3046799"/>
            <a:ext cx="7272766" cy="3383768"/>
          </a:xfrm>
          <a:prstGeom prst="rect">
            <a:avLst/>
          </a:prstGeom>
        </p:spPr>
      </p:pic>
    </p:spTree>
    <p:extLst>
      <p:ext uri="{BB962C8B-B14F-4D97-AF65-F5344CB8AC3E}">
        <p14:creationId xmlns:p14="http://schemas.microsoft.com/office/powerpoint/2010/main" val="2959533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E16FDA6-5C3F-483F-8C7B-47FA2EAB4071}"/>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94AA387D-5F50-49C0-9C22-70CAB2AD64BD}"/>
              </a:ext>
            </a:extLst>
          </p:cNvPr>
          <p:cNvSpPr>
            <a:spLocks noGrp="1"/>
          </p:cNvSpPr>
          <p:nvPr>
            <p:ph type="sldNum" sz="quarter" idx="11"/>
          </p:nvPr>
        </p:nvSpPr>
        <p:spPr/>
        <p:txBody>
          <a:bodyPr/>
          <a:lstStyle/>
          <a:p>
            <a:pPr>
              <a:defRPr/>
            </a:pPr>
            <a:fld id="{0B5B02AC-72C7-48A8-B1FA-68CE81373FC9}" type="slidenum">
              <a:rPr lang="de-DE" altLang="ja-JP" smtClean="0"/>
              <a:pPr>
                <a:defRPr/>
              </a:pPr>
              <a:t>38</a:t>
            </a:fld>
            <a:endParaRPr lang="de-DE" altLang="ja-JP"/>
          </a:p>
        </p:txBody>
      </p:sp>
      <p:sp>
        <p:nvSpPr>
          <p:cNvPr id="4" name="标题 3">
            <a:extLst>
              <a:ext uri="{FF2B5EF4-FFF2-40B4-BE49-F238E27FC236}">
                <a16:creationId xmlns:a16="http://schemas.microsoft.com/office/drawing/2014/main" id="{B486F036-B4D9-4EEF-824D-3248F48A78D1}"/>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8634665D-5F59-44C2-982E-9C29F432D13C}"/>
              </a:ext>
            </a:extLst>
          </p:cNvPr>
          <p:cNvSpPr>
            <a:spLocks noGrp="1"/>
          </p:cNvSpPr>
          <p:nvPr>
            <p:ph idx="1"/>
          </p:nvPr>
        </p:nvSpPr>
        <p:spPr>
          <a:xfrm>
            <a:off x="311153" y="1441007"/>
            <a:ext cx="5685519" cy="4989560"/>
          </a:xfrm>
        </p:spPr>
        <p:txBody>
          <a:bodyPr/>
          <a:lstStyle/>
          <a:p>
            <a:r>
              <a:rPr kumimoji="1" lang="en-US" altLang="ja-JP" dirty="0"/>
              <a:t>AP development workflow</a:t>
            </a:r>
          </a:p>
          <a:p>
            <a:pPr lvl="1"/>
            <a:r>
              <a:rPr kumimoji="1" lang="ja-JP" altLang="en-US" sz="1800" b="0" dirty="0"/>
              <a:t>定义服务：输出</a:t>
            </a:r>
            <a:r>
              <a:rPr kumimoji="1" lang="en-US" altLang="ja-JP" sz="1800" b="0" dirty="0" err="1"/>
              <a:t>ServiceInterface</a:t>
            </a:r>
            <a:r>
              <a:rPr kumimoji="1" lang="en-US" altLang="ja-JP" sz="1800" b="0" dirty="0"/>
              <a:t>, </a:t>
            </a:r>
            <a:r>
              <a:rPr kumimoji="1" lang="ja-JP" altLang="en-US" sz="1800" b="0" dirty="0"/>
              <a:t>属于</a:t>
            </a:r>
            <a:r>
              <a:rPr kumimoji="1" lang="en-US" altLang="ja-JP" sz="1800" b="0" dirty="0"/>
              <a:t>OEM</a:t>
            </a:r>
            <a:r>
              <a:rPr kumimoji="1" lang="ja-JP" altLang="en-US" sz="1800" b="0" dirty="0"/>
              <a:t>工作范围。</a:t>
            </a:r>
          </a:p>
          <a:p>
            <a:pPr lvl="1"/>
            <a:r>
              <a:rPr kumimoji="1" lang="ja-JP" altLang="en-US" sz="1800" b="0" dirty="0"/>
              <a:t>生成基于</a:t>
            </a:r>
            <a:r>
              <a:rPr kumimoji="1" lang="en-US" altLang="ja-JP" sz="1800" b="0" dirty="0"/>
              <a:t>Skeleton/Proxy </a:t>
            </a:r>
            <a:r>
              <a:rPr kumimoji="1" lang="ja-JP" altLang="en-US" sz="1800" b="0" dirty="0"/>
              <a:t>的</a:t>
            </a:r>
            <a:r>
              <a:rPr kumimoji="1" lang="en-US" altLang="ja-JP" sz="1800" b="0" dirty="0"/>
              <a:t>Class</a:t>
            </a:r>
            <a:r>
              <a:rPr kumimoji="1" lang="ja-JP" altLang="en-US" sz="1800" b="0" dirty="0"/>
              <a:t>。使用</a:t>
            </a:r>
            <a:r>
              <a:rPr kumimoji="1" lang="en-US" altLang="ja-JP" sz="1800" b="0" dirty="0"/>
              <a:t>AUTOSAR</a:t>
            </a:r>
            <a:r>
              <a:rPr kumimoji="1" lang="ja-JP" altLang="en-US" sz="1800" b="0" dirty="0"/>
              <a:t>供应商工具链。</a:t>
            </a:r>
          </a:p>
          <a:p>
            <a:pPr lvl="1"/>
            <a:r>
              <a:rPr kumimoji="1" lang="ja-JP" altLang="en-US" sz="1800" b="0" dirty="0"/>
              <a:t>实现</a:t>
            </a:r>
            <a:r>
              <a:rPr kumimoji="1" lang="en-US" altLang="ja-JP" sz="1800" b="0" dirty="0"/>
              <a:t>SWC</a:t>
            </a:r>
            <a:r>
              <a:rPr kumimoji="1" lang="ja-JP" altLang="en-US" sz="1800" b="0" dirty="0"/>
              <a:t>和使用目标软件平台工具链编译为可执行文件 </a:t>
            </a:r>
            <a:r>
              <a:rPr kumimoji="1" lang="en-US" altLang="ja-JP" sz="1800" b="0" dirty="0"/>
              <a:t>Executables</a:t>
            </a:r>
            <a:r>
              <a:rPr kumimoji="1" lang="ja-JP" altLang="en-US" sz="1800" b="0" dirty="0"/>
              <a:t>。</a:t>
            </a:r>
          </a:p>
          <a:p>
            <a:pPr lvl="1"/>
            <a:r>
              <a:rPr kumimoji="1" lang="ja-JP" altLang="en-US" sz="1800" b="0" dirty="0"/>
              <a:t>生成</a:t>
            </a:r>
            <a:r>
              <a:rPr kumimoji="1" lang="en-US" altLang="ja-JP" sz="1800" b="0" dirty="0"/>
              <a:t>Machine Manifest</a:t>
            </a:r>
            <a:r>
              <a:rPr kumimoji="1" lang="ja-JP" altLang="en-US" sz="1800" b="0" dirty="0"/>
              <a:t>。描述目标硬件和软件平台环境。将应用映射到进程。使用</a:t>
            </a:r>
            <a:r>
              <a:rPr kumimoji="1" lang="en-US" altLang="ja-JP" sz="1800" b="0" dirty="0"/>
              <a:t>AUTOSAR</a:t>
            </a:r>
            <a:r>
              <a:rPr kumimoji="1" lang="ja-JP" altLang="en-US" sz="1800" b="0" dirty="0"/>
              <a:t>工具链。</a:t>
            </a:r>
          </a:p>
        </p:txBody>
      </p:sp>
      <p:pic>
        <p:nvPicPr>
          <p:cNvPr id="9" name="图片 8">
            <a:extLst>
              <a:ext uri="{FF2B5EF4-FFF2-40B4-BE49-F238E27FC236}">
                <a16:creationId xmlns:a16="http://schemas.microsoft.com/office/drawing/2014/main" id="{6699FC52-0250-4F9C-8032-1D422D809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672" y="1736998"/>
            <a:ext cx="5996515" cy="4693569"/>
          </a:xfrm>
          <a:prstGeom prst="rect">
            <a:avLst/>
          </a:prstGeom>
        </p:spPr>
      </p:pic>
    </p:spTree>
    <p:extLst>
      <p:ext uri="{BB962C8B-B14F-4D97-AF65-F5344CB8AC3E}">
        <p14:creationId xmlns:p14="http://schemas.microsoft.com/office/powerpoint/2010/main" val="585047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3</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汽车软件的发展</a:t>
            </a:r>
            <a:endParaRPr lang="ja-JP" altLang="en-US" sz="3200" dirty="0">
              <a:latin typeface="Alibaba PuHuiTi B" panose="00020600040101010101" pitchFamily="18" charset="-122"/>
              <a:ea typeface="Alibaba PuHuiTi B" panose="00020600040101010101" pitchFamily="18" charset="-122"/>
              <a:cs typeface="Alibaba PuHuiTi B" panose="00020600040101010101" pitchFamily="18" charset="-122"/>
            </a:endParaRPr>
          </a:p>
          <a:p>
            <a:endParaRPr kumimoji="1" lang="ja-JP" altLang="en-US"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7" name="フローチャート: 処理 6">
            <a:extLst>
              <a:ext uri="{FF2B5EF4-FFF2-40B4-BE49-F238E27FC236}">
                <a16:creationId xmlns:a16="http://schemas.microsoft.com/office/drawing/2014/main" id="{6D051357-8B0C-403D-8674-1155811B391C}"/>
              </a:ext>
            </a:extLst>
          </p:cNvPr>
          <p:cNvSpPr/>
          <p:nvPr/>
        </p:nvSpPr>
        <p:spPr bwMode="auto">
          <a:xfrm>
            <a:off x="8555037" y="2662237"/>
            <a:ext cx="2924175" cy="1533525"/>
          </a:xfrm>
          <a:prstGeom prst="flowChartProcess">
            <a:avLst/>
          </a:prstGeom>
          <a:solidFill>
            <a:schemeClr val="bg1"/>
          </a:solidFill>
          <a:ln>
            <a:solidFill>
              <a:schemeClr val="bg1"/>
            </a:solidFill>
            <a:headEnd type="none" w="med" len="med"/>
            <a:tailEnd type="none" w="med" len="med"/>
          </a:ln>
          <a:effectLst>
            <a:glow rad="63500">
              <a:schemeClr val="accent4">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marL="342900" indent="-342900" algn="l" eaLnBrk="1" hangingPunct="1">
              <a:buFont typeface="Wingdings" panose="05000000000000000000" pitchFamily="2" charset="2"/>
              <a:buChar char="Ø"/>
              <a:defRPr/>
            </a:pPr>
            <a:r>
              <a:rPr lang="zh-CN" altLang="en-US" sz="2400" b="1" dirty="0">
                <a:latin typeface="Alibaba PuHuiTi B" panose="00020600040101010101" pitchFamily="18" charset="-122"/>
                <a:ea typeface="Alibaba PuHuiTi B" panose="00020600040101010101" pitchFamily="18" charset="-122"/>
                <a:cs typeface="Alibaba PuHuiTi B" panose="00020600040101010101" pitchFamily="18" charset="-122"/>
              </a:rPr>
              <a:t>设计复杂化</a:t>
            </a:r>
            <a:endParaRPr lang="en-US" altLang="zh-CN" sz="2400" b="1"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marL="342900" indent="-342900" algn="l" eaLnBrk="1" hangingPunct="1">
              <a:buFont typeface="Wingdings" panose="05000000000000000000" pitchFamily="2" charset="2"/>
              <a:buChar char="Ø"/>
              <a:defRPr/>
            </a:pPr>
            <a:r>
              <a:rPr lang="zh-CN" altLang="en-US" sz="2400" b="1" dirty="0">
                <a:latin typeface="Alibaba PuHuiTi B" panose="00020600040101010101" pitchFamily="18" charset="-122"/>
                <a:ea typeface="Alibaba PuHuiTi B" panose="00020600040101010101" pitchFamily="18" charset="-122"/>
                <a:cs typeface="Alibaba PuHuiTi B" panose="00020600040101010101" pitchFamily="18" charset="-122"/>
              </a:rPr>
              <a:t>软件大规模化</a:t>
            </a:r>
            <a:endParaRPr lang="en-US" altLang="zh-CN" sz="2400" b="1"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marL="342900" indent="-342900" algn="l" eaLnBrk="1" hangingPunct="1">
              <a:buFont typeface="Wingdings" panose="05000000000000000000" pitchFamily="2" charset="2"/>
              <a:buChar char="Ø"/>
              <a:defRPr/>
            </a:pPr>
            <a:r>
              <a:rPr lang="zh-CN" altLang="en-US" sz="2400" b="1" dirty="0">
                <a:latin typeface="Alibaba PuHuiTi B" panose="00020600040101010101" pitchFamily="18" charset="-122"/>
                <a:ea typeface="Alibaba PuHuiTi B" panose="00020600040101010101" pitchFamily="18" charset="-122"/>
                <a:cs typeface="Alibaba PuHuiTi B" panose="00020600040101010101" pitchFamily="18" charset="-122"/>
              </a:rPr>
              <a:t>网络</a:t>
            </a:r>
            <a:r>
              <a:rPr lang="en-US" altLang="zh-CN" sz="2400" b="1" dirty="0">
                <a:latin typeface="Alibaba PuHuiTi B" panose="00020600040101010101" pitchFamily="18" charset="-122"/>
                <a:ea typeface="Alibaba PuHuiTi B" panose="00020600040101010101" pitchFamily="18" charset="-122"/>
                <a:cs typeface="Alibaba PuHuiTi B" panose="00020600040101010101" pitchFamily="18" charset="-122"/>
              </a:rPr>
              <a:t>OPEN</a:t>
            </a:r>
            <a:r>
              <a:rPr lang="zh-CN" altLang="en-US" sz="2400" b="1" dirty="0">
                <a:latin typeface="Alibaba PuHuiTi B" panose="00020600040101010101" pitchFamily="18" charset="-122"/>
                <a:ea typeface="Alibaba PuHuiTi B" panose="00020600040101010101" pitchFamily="18" charset="-122"/>
                <a:cs typeface="Alibaba PuHuiTi B" panose="00020600040101010101" pitchFamily="18" charset="-122"/>
              </a:rPr>
              <a:t>化</a:t>
            </a:r>
            <a:endParaRPr lang="ja-JP" altLang="en-US" sz="2400" b="1"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pic>
        <p:nvPicPr>
          <p:cNvPr id="8" name="图片 1">
            <a:extLst>
              <a:ext uri="{FF2B5EF4-FFF2-40B4-BE49-F238E27FC236}">
                <a16:creationId xmlns:a16="http://schemas.microsoft.com/office/drawing/2014/main" id="{D313B5A8-35A5-47FC-B228-06FE27CF47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788" y="1933029"/>
            <a:ext cx="751522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346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39</a:t>
            </a:fld>
            <a:endParaRPr lang="de-DE" altLang="ja-JP"/>
          </a:p>
        </p:txBody>
      </p:sp>
      <p:sp>
        <p:nvSpPr>
          <p:cNvPr id="4" name="タイトル 3"/>
          <p:cNvSpPr>
            <a:spLocks noGrp="1"/>
          </p:cNvSpPr>
          <p:nvPr>
            <p:ph type="title"/>
          </p:nvPr>
        </p:nvSpPr>
        <p:spPr/>
        <p:txBody>
          <a:bodyPr/>
          <a:lstStyle/>
          <a:p>
            <a:r>
              <a:rPr lang="en-US" altLang="ja-JP" dirty="0"/>
              <a:t>4. </a:t>
            </a:r>
            <a:r>
              <a:rPr lang="en-US" altLang="zh-CN" dirty="0"/>
              <a:t>AUTOSAR AP</a:t>
            </a:r>
            <a:r>
              <a:rPr lang="zh-CN" altLang="en-US" dirty="0"/>
              <a:t>设计与开发</a:t>
            </a:r>
            <a:endParaRPr lang="ja-JP" altLang="en-US" dirty="0"/>
          </a:p>
        </p:txBody>
      </p:sp>
      <p:sp>
        <p:nvSpPr>
          <p:cNvPr id="5" name="コンテンツ プレースホルダー 4"/>
          <p:cNvSpPr>
            <a:spLocks noGrp="1"/>
          </p:cNvSpPr>
          <p:nvPr>
            <p:ph idx="1"/>
          </p:nvPr>
        </p:nvSpPr>
        <p:spPr/>
        <p:txBody>
          <a:bodyPr/>
          <a:lstStyle/>
          <a:p>
            <a:r>
              <a:rPr lang="en-US" altLang="zh-CN" dirty="0"/>
              <a:t>AUTOSAR AP</a:t>
            </a:r>
            <a:r>
              <a:rPr lang="zh-CN" altLang="en-US" dirty="0"/>
              <a:t>方法论</a:t>
            </a:r>
            <a:endParaRPr lang="en-US" altLang="zh-CN" dirty="0"/>
          </a:p>
          <a:p>
            <a:pPr lvl="1"/>
            <a:r>
              <a:rPr kumimoji="1" lang="zh-CN" altLang="en-US" b="0" dirty="0"/>
              <a:t>之前提的开发流程的依据都来自官方的</a:t>
            </a:r>
            <a:r>
              <a:rPr kumimoji="1" lang="en-US" altLang="zh-CN" b="0" dirty="0"/>
              <a:t>ap</a:t>
            </a:r>
            <a:r>
              <a:rPr lang="zh-CN" altLang="en-US" b="0" dirty="0"/>
              <a:t>方法论</a:t>
            </a:r>
            <a:endParaRPr lang="en-US" altLang="zh-CN" b="0" dirty="0"/>
          </a:p>
          <a:p>
            <a:pPr lvl="1"/>
            <a:r>
              <a:rPr lang="zh-CN" altLang="en-US" b="0" dirty="0"/>
              <a:t>主要分四部分：</a:t>
            </a:r>
            <a:r>
              <a:rPr lang="en-US" altLang="zh-CN" b="0" dirty="0">
                <a:solidFill>
                  <a:srgbClr val="C00000"/>
                </a:solidFill>
              </a:rPr>
              <a:t>(</a:t>
            </a:r>
            <a:r>
              <a:rPr lang="zh-CN" altLang="en-US" b="0" dirty="0">
                <a:solidFill>
                  <a:srgbClr val="C00000"/>
                </a:solidFill>
              </a:rPr>
              <a:t>官方文档都有描述</a:t>
            </a:r>
            <a:r>
              <a:rPr lang="en-US" altLang="zh-CN" b="0" dirty="0">
                <a:solidFill>
                  <a:srgbClr val="C00000"/>
                </a:solidFill>
              </a:rPr>
              <a:t>)</a:t>
            </a:r>
          </a:p>
          <a:p>
            <a:pPr marL="357708" lvl="1" indent="0">
              <a:buNone/>
            </a:pPr>
            <a:r>
              <a:rPr lang="en-US" altLang="zh-CN" sz="2000" b="0" dirty="0"/>
              <a:t>     1. </a:t>
            </a:r>
            <a:r>
              <a:rPr lang="zh-CN" altLang="en-US" sz="2000" b="0" dirty="0"/>
              <a:t>概览：架构与设计、系统、软件开发、集成部署</a:t>
            </a:r>
            <a:endParaRPr lang="en-US" altLang="zh-CN" sz="2000" b="0" dirty="0"/>
          </a:p>
          <a:p>
            <a:pPr marL="357708" lvl="1" indent="0">
              <a:buNone/>
            </a:pPr>
            <a:r>
              <a:rPr lang="en-US" altLang="zh-CN" sz="2000" b="0" dirty="0"/>
              <a:t>     2.</a:t>
            </a:r>
            <a:r>
              <a:rPr lang="zh-CN" altLang="en-US" sz="2000" b="0" dirty="0"/>
              <a:t> 架构与设计：开发服务接口、</a:t>
            </a:r>
            <a:r>
              <a:rPr lang="en-US" altLang="zh-CN" sz="2000" b="0" dirty="0"/>
              <a:t>AP</a:t>
            </a:r>
            <a:r>
              <a:rPr lang="zh-CN" altLang="en-US" sz="2000" b="0" dirty="0"/>
              <a:t>与</a:t>
            </a:r>
            <a:r>
              <a:rPr lang="en-US" altLang="zh-CN" sz="2000" b="0" dirty="0"/>
              <a:t>CP</a:t>
            </a:r>
            <a:r>
              <a:rPr lang="zh-CN" altLang="en-US" sz="2000" b="0" dirty="0"/>
              <a:t>之间通信设计、</a:t>
            </a:r>
            <a:r>
              <a:rPr lang="en-US" altLang="zh-CN" sz="2000" b="0" dirty="0"/>
              <a:t>Machine Design</a:t>
            </a:r>
          </a:p>
          <a:p>
            <a:pPr marL="357708" lvl="1" indent="0">
              <a:buNone/>
            </a:pPr>
            <a:r>
              <a:rPr lang="en-US" altLang="zh-CN" sz="2000" b="0" dirty="0"/>
              <a:t>     3. </a:t>
            </a:r>
            <a:r>
              <a:rPr lang="zh-CN" altLang="en-US" sz="2000" b="0" dirty="0"/>
              <a:t>软件开发：</a:t>
            </a:r>
            <a:r>
              <a:rPr lang="en-US" altLang="zh-CN" sz="2000" b="0" dirty="0"/>
              <a:t>application-level</a:t>
            </a:r>
            <a:r>
              <a:rPr lang="zh-CN" altLang="en-US" sz="2000" b="0" dirty="0"/>
              <a:t>、</a:t>
            </a:r>
            <a:r>
              <a:rPr lang="en-US" altLang="zh-CN" sz="2000" b="0" dirty="0"/>
              <a:t>platform-level</a:t>
            </a:r>
          </a:p>
          <a:p>
            <a:pPr marL="357708" lvl="1" indent="0">
              <a:buNone/>
            </a:pPr>
            <a:r>
              <a:rPr lang="en-US" altLang="zh-CN" sz="2000" b="0" dirty="0"/>
              <a:t>     4. </a:t>
            </a:r>
            <a:r>
              <a:rPr lang="zh-CN" altLang="en-US" sz="2000" b="0" dirty="0"/>
              <a:t>集成与部署：</a:t>
            </a:r>
            <a:r>
              <a:rPr lang="en-US" altLang="zh-CN" sz="2000" b="0" dirty="0"/>
              <a:t>TCP/IP</a:t>
            </a:r>
            <a:r>
              <a:rPr lang="zh-CN" altLang="en-US" sz="2000" b="0" dirty="0"/>
              <a:t>、</a:t>
            </a:r>
            <a:r>
              <a:rPr lang="en-US" altLang="zh-CN" sz="2000" b="0" dirty="0"/>
              <a:t>SOME/IP</a:t>
            </a:r>
            <a:r>
              <a:rPr lang="zh-CN" altLang="en-US" sz="2000" b="0" dirty="0"/>
              <a:t>、软件集成、定于和配置</a:t>
            </a:r>
            <a:r>
              <a:rPr lang="en-US" altLang="zh-CN" sz="2000" b="0" dirty="0"/>
              <a:t>Machine</a:t>
            </a:r>
            <a:r>
              <a:rPr lang="zh-CN" altLang="en-US" sz="2000" b="0" dirty="0"/>
              <a:t>、</a:t>
            </a:r>
            <a:endParaRPr lang="en-US" altLang="zh-CN" sz="2000" b="0" dirty="0"/>
          </a:p>
          <a:p>
            <a:pPr marL="357708" lvl="1" indent="0">
              <a:buNone/>
            </a:pPr>
            <a:r>
              <a:rPr lang="en-US" altLang="zh-CN" sz="2000" b="0" dirty="0"/>
              <a:t>                           Execution Manifest</a:t>
            </a:r>
            <a:r>
              <a:rPr lang="zh-CN" altLang="en-US" sz="2000" b="0" dirty="0"/>
              <a:t>、</a:t>
            </a:r>
            <a:r>
              <a:rPr lang="en-US" altLang="zh-CN" sz="2000" b="0" dirty="0"/>
              <a:t>Service instance</a:t>
            </a:r>
            <a:r>
              <a:rPr lang="zh-CN" altLang="en-US" sz="2000" b="0" dirty="0"/>
              <a:t>等</a:t>
            </a:r>
            <a:endParaRPr lang="en-US" altLang="zh-CN" sz="2000" b="0" dirty="0"/>
          </a:p>
        </p:txBody>
      </p:sp>
    </p:spTree>
    <p:extLst>
      <p:ext uri="{BB962C8B-B14F-4D97-AF65-F5344CB8AC3E}">
        <p14:creationId xmlns:p14="http://schemas.microsoft.com/office/powerpoint/2010/main" val="420628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de-DE" altLang="ja-JP" dirty="0"/>
              <a:t>Copyright 2021 NANJING  FUJITSU NANDA  SOFTWARE TECHNOLOGY  CO., LTD.</a:t>
            </a:r>
          </a:p>
        </p:txBody>
      </p:sp>
      <p:sp>
        <p:nvSpPr>
          <p:cNvPr id="3" name="スライド番号プレースホルダー 2"/>
          <p:cNvSpPr>
            <a:spLocks noGrp="1"/>
          </p:cNvSpPr>
          <p:nvPr>
            <p:ph type="sldNum" sz="quarter" idx="11"/>
          </p:nvPr>
        </p:nvSpPr>
        <p:spPr/>
        <p:txBody>
          <a:bodyPr/>
          <a:lstStyle/>
          <a:p>
            <a:pPr>
              <a:defRPr/>
            </a:pPr>
            <a:fld id="{0B5B02AC-72C7-48A8-B1FA-68CE81373FC9}" type="slidenum">
              <a:rPr lang="de-DE" altLang="ja-JP" smtClean="0"/>
              <a:pPr>
                <a:defRPr/>
              </a:pPr>
              <a:t>40</a:t>
            </a:fld>
            <a:endParaRPr lang="de-DE" altLang="ja-JP"/>
          </a:p>
        </p:txBody>
      </p:sp>
      <p:sp>
        <p:nvSpPr>
          <p:cNvPr id="4" name="タイトル 3"/>
          <p:cNvSpPr>
            <a:spLocks noGrp="1"/>
          </p:cNvSpPr>
          <p:nvPr>
            <p:ph type="title"/>
          </p:nvPr>
        </p:nvSpPr>
        <p:spPr/>
        <p:txBody>
          <a:bodyPr/>
          <a:lstStyle/>
          <a:p>
            <a:r>
              <a:rPr lang="en-US" altLang="ja-JP" dirty="0"/>
              <a:t>4. </a:t>
            </a:r>
            <a:r>
              <a:rPr lang="en-US" altLang="zh-CN" dirty="0"/>
              <a:t>AUTOSAR AP</a:t>
            </a:r>
            <a:r>
              <a:rPr lang="zh-CN" altLang="en-US" dirty="0"/>
              <a:t>设计与开发</a:t>
            </a:r>
            <a:endParaRPr lang="ja-JP" altLang="en-US" dirty="0"/>
          </a:p>
        </p:txBody>
      </p:sp>
      <p:sp>
        <p:nvSpPr>
          <p:cNvPr id="5" name="コンテンツ プレースホルダー 4"/>
          <p:cNvSpPr>
            <a:spLocks noGrp="1"/>
          </p:cNvSpPr>
          <p:nvPr>
            <p:ph idx="1"/>
          </p:nvPr>
        </p:nvSpPr>
        <p:spPr>
          <a:xfrm>
            <a:off x="311153" y="1212407"/>
            <a:ext cx="11527367" cy="4989560"/>
          </a:xfrm>
        </p:spPr>
        <p:txBody>
          <a:bodyPr/>
          <a:lstStyle/>
          <a:p>
            <a:r>
              <a:rPr lang="en-US" altLang="zh-CN" dirty="0"/>
              <a:t>AUTOSAR AP</a:t>
            </a:r>
            <a:r>
              <a:rPr lang="zh-CN" altLang="en-US" dirty="0"/>
              <a:t>方法论</a:t>
            </a:r>
            <a:endParaRPr lang="en-US" altLang="zh-CN" dirty="0"/>
          </a:p>
          <a:p>
            <a:pPr lvl="1"/>
            <a:r>
              <a:rPr lang="zh-CN" altLang="en-US" b="0" dirty="0">
                <a:solidFill>
                  <a:srgbClr val="00B0F0"/>
                </a:solidFill>
              </a:rPr>
              <a:t>架构与设计</a:t>
            </a:r>
            <a:endParaRPr lang="en-US" altLang="zh-CN" b="0" dirty="0">
              <a:solidFill>
                <a:srgbClr val="00B0F0"/>
              </a:solidFill>
            </a:endParaRPr>
          </a:p>
          <a:p>
            <a:pPr marL="357708" lvl="1" indent="0">
              <a:buNone/>
            </a:pPr>
            <a:r>
              <a:rPr lang="en-US" altLang="zh-CN" sz="1600" b="0" dirty="0">
                <a:solidFill>
                  <a:srgbClr val="00B0F0"/>
                </a:solidFill>
              </a:rPr>
              <a:t>      1. </a:t>
            </a:r>
            <a:r>
              <a:rPr lang="zh-CN" altLang="en-US" sz="1600" b="0" dirty="0">
                <a:solidFill>
                  <a:srgbClr val="00B0F0"/>
                </a:solidFill>
              </a:rPr>
              <a:t>开发一个服务接口描述</a:t>
            </a:r>
            <a:endParaRPr lang="en-US" altLang="zh-CN" sz="1600" b="0" dirty="0">
              <a:solidFill>
                <a:srgbClr val="00B0F0"/>
              </a:solidFill>
            </a:endParaRPr>
          </a:p>
          <a:p>
            <a:pPr marL="357708" lvl="1" indent="0">
              <a:buNone/>
            </a:pPr>
            <a:r>
              <a:rPr lang="en-US" altLang="zh-CN" sz="1600" b="0" dirty="0">
                <a:solidFill>
                  <a:srgbClr val="00B0F0"/>
                </a:solidFill>
              </a:rPr>
              <a:t>      2. </a:t>
            </a:r>
            <a:r>
              <a:rPr lang="zh-CN" altLang="en-US" sz="1600" b="0" dirty="0">
                <a:solidFill>
                  <a:srgbClr val="00B0F0"/>
                </a:solidFill>
              </a:rPr>
              <a:t>通过</a:t>
            </a:r>
            <a:r>
              <a:rPr lang="en-US" altLang="zh-CN" sz="1600" b="0" dirty="0">
                <a:solidFill>
                  <a:srgbClr val="00B0F0"/>
                </a:solidFill>
              </a:rPr>
              <a:t>Machine Design</a:t>
            </a:r>
            <a:r>
              <a:rPr lang="zh-CN" altLang="en-US" sz="1600" b="0" dirty="0">
                <a:solidFill>
                  <a:srgbClr val="00B0F0"/>
                </a:solidFill>
              </a:rPr>
              <a:t>开发通信结构</a:t>
            </a:r>
            <a:endParaRPr lang="en-US" altLang="zh-CN" sz="1600" b="0" dirty="0">
              <a:solidFill>
                <a:srgbClr val="00B0F0"/>
              </a:solidFill>
            </a:endParaRPr>
          </a:p>
          <a:p>
            <a:pPr lvl="1"/>
            <a:r>
              <a:rPr lang="zh-CN" altLang="en-US" b="0" dirty="0">
                <a:solidFill>
                  <a:srgbClr val="92D050"/>
                </a:solidFill>
              </a:rPr>
              <a:t>软件开发</a:t>
            </a:r>
            <a:endParaRPr lang="en-US" altLang="zh-CN" b="0" dirty="0">
              <a:solidFill>
                <a:srgbClr val="92D050"/>
              </a:solidFill>
            </a:endParaRPr>
          </a:p>
          <a:p>
            <a:pPr marL="357708" lvl="1" indent="0">
              <a:buNone/>
            </a:pPr>
            <a:r>
              <a:rPr lang="en-US" altLang="zh-CN" sz="1600" b="0" dirty="0">
                <a:solidFill>
                  <a:srgbClr val="92D050"/>
                </a:solidFill>
              </a:rPr>
              <a:t>      1. </a:t>
            </a:r>
            <a:r>
              <a:rPr lang="zh-CN" altLang="en-US" sz="1600" b="0" dirty="0">
                <a:solidFill>
                  <a:srgbClr val="92D050"/>
                </a:solidFill>
              </a:rPr>
              <a:t>开发</a:t>
            </a:r>
            <a:r>
              <a:rPr lang="en-US" altLang="zh-CN" sz="1600" b="0" dirty="0">
                <a:solidFill>
                  <a:srgbClr val="92D050"/>
                </a:solidFill>
              </a:rPr>
              <a:t>application-level</a:t>
            </a:r>
            <a:r>
              <a:rPr lang="zh-CN" altLang="en-US" sz="1600" b="0" dirty="0">
                <a:solidFill>
                  <a:srgbClr val="92D050"/>
                </a:solidFill>
              </a:rPr>
              <a:t>类型的软件</a:t>
            </a:r>
            <a:endParaRPr lang="en-US" altLang="zh-CN" sz="1600" b="0" dirty="0">
              <a:solidFill>
                <a:srgbClr val="92D050"/>
              </a:solidFill>
            </a:endParaRPr>
          </a:p>
          <a:p>
            <a:pPr marL="357708" lvl="1" indent="0">
              <a:buNone/>
            </a:pPr>
            <a:r>
              <a:rPr lang="en-US" altLang="zh-CN" sz="1600" b="0" dirty="0">
                <a:solidFill>
                  <a:srgbClr val="92D050"/>
                </a:solidFill>
              </a:rPr>
              <a:t>      2. </a:t>
            </a:r>
            <a:r>
              <a:rPr lang="zh-CN" altLang="en-US" sz="1600" b="0" dirty="0">
                <a:solidFill>
                  <a:srgbClr val="92D050"/>
                </a:solidFill>
              </a:rPr>
              <a:t>开发</a:t>
            </a:r>
            <a:r>
              <a:rPr lang="en-US" altLang="zh-CN" sz="1600" b="0" dirty="0">
                <a:solidFill>
                  <a:srgbClr val="92D050"/>
                </a:solidFill>
              </a:rPr>
              <a:t>platform-level</a:t>
            </a:r>
            <a:r>
              <a:rPr lang="zh-CN" altLang="en-US" sz="1600" b="0" dirty="0">
                <a:solidFill>
                  <a:srgbClr val="92D050"/>
                </a:solidFill>
              </a:rPr>
              <a:t>类型的软件</a:t>
            </a:r>
            <a:endParaRPr lang="en-US" altLang="zh-CN" sz="1600" b="0" dirty="0">
              <a:solidFill>
                <a:srgbClr val="92D050"/>
              </a:solidFill>
            </a:endParaRPr>
          </a:p>
          <a:p>
            <a:pPr lvl="1"/>
            <a:r>
              <a:rPr lang="zh-CN" altLang="en-US" b="0" dirty="0"/>
              <a:t>部署</a:t>
            </a:r>
            <a:endParaRPr lang="en-US" altLang="zh-CN" b="0" dirty="0"/>
          </a:p>
          <a:p>
            <a:pPr marL="357708" lvl="1" indent="0">
              <a:buNone/>
            </a:pPr>
            <a:r>
              <a:rPr lang="ja-JP" altLang="en-US" sz="1600" b="0" dirty="0"/>
              <a:t>      </a:t>
            </a:r>
            <a:r>
              <a:rPr lang="en-US" altLang="ja-JP" sz="1600" b="0" dirty="0"/>
              <a:t>1. </a:t>
            </a:r>
            <a:r>
              <a:rPr lang="ja-JP" altLang="en-US" sz="1600" b="0" dirty="0"/>
              <a:t>定义和配置</a:t>
            </a:r>
            <a:r>
              <a:rPr lang="en-US" altLang="zh-CN" sz="1600" b="0" dirty="0"/>
              <a:t>Machine</a:t>
            </a:r>
          </a:p>
          <a:p>
            <a:pPr marL="357708" lvl="1" indent="0">
              <a:buNone/>
            </a:pPr>
            <a:r>
              <a:rPr lang="en-US" altLang="zh-CN" sz="1600" b="0" dirty="0"/>
              <a:t>      2. </a:t>
            </a:r>
            <a:r>
              <a:rPr lang="ja-JP" altLang="en-US" sz="1600" b="0" dirty="0"/>
              <a:t>创建</a:t>
            </a:r>
            <a:r>
              <a:rPr lang="en-US" altLang="zh-CN" sz="1600" b="0" dirty="0"/>
              <a:t>Execution Manifest</a:t>
            </a:r>
          </a:p>
          <a:p>
            <a:pPr marL="357708" lvl="1" indent="0">
              <a:buNone/>
            </a:pPr>
            <a:r>
              <a:rPr lang="en-US" altLang="zh-CN" sz="1600" b="0" dirty="0"/>
              <a:t>      3. </a:t>
            </a:r>
            <a:r>
              <a:rPr lang="ja-JP" altLang="en-US" sz="1600" b="0" dirty="0"/>
              <a:t>定义和配置</a:t>
            </a:r>
            <a:r>
              <a:rPr lang="en-US" altLang="zh-CN" sz="1600" b="0" dirty="0"/>
              <a:t>Service Instance</a:t>
            </a:r>
          </a:p>
          <a:p>
            <a:pPr marL="357708" lvl="1" indent="0">
              <a:buNone/>
            </a:pPr>
            <a:r>
              <a:rPr lang="en-US" altLang="zh-CN" sz="1600" b="0" dirty="0"/>
              <a:t>      4. </a:t>
            </a:r>
            <a:r>
              <a:rPr lang="ja-JP" altLang="en-US" sz="1600" b="0" dirty="0"/>
              <a:t>创建、提供和管理软件包</a:t>
            </a:r>
            <a:endParaRPr lang="en-US" altLang="zh-CN" sz="1600" b="0" dirty="0"/>
          </a:p>
          <a:p>
            <a:pPr lvl="1"/>
            <a:r>
              <a:rPr lang="zh-CN" altLang="en-US" dirty="0">
                <a:solidFill>
                  <a:srgbClr val="F8CBAD"/>
                </a:solidFill>
              </a:rPr>
              <a:t>集成软件</a:t>
            </a:r>
            <a:endParaRPr lang="en-US" altLang="zh-CN" dirty="0">
              <a:solidFill>
                <a:srgbClr val="F8CBAD"/>
              </a:solidFill>
            </a:endParaRPr>
          </a:p>
        </p:txBody>
      </p:sp>
      <p:pic>
        <p:nvPicPr>
          <p:cNvPr id="9" name="内容占位符 6">
            <a:extLst>
              <a:ext uri="{FF2B5EF4-FFF2-40B4-BE49-F238E27FC236}">
                <a16:creationId xmlns:a16="http://schemas.microsoft.com/office/drawing/2014/main" id="{9B74255B-5272-472A-A21E-8318EC065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4943626" y="1298132"/>
            <a:ext cx="6961175" cy="498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640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13F03D-721B-45E9-8CBF-6367680F1F3F}"/>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2B6BD3AA-E709-4BF6-A288-A6CB0A8D8196}"/>
              </a:ext>
            </a:extLst>
          </p:cNvPr>
          <p:cNvSpPr>
            <a:spLocks noGrp="1"/>
          </p:cNvSpPr>
          <p:nvPr>
            <p:ph type="sldNum" sz="quarter" idx="11"/>
          </p:nvPr>
        </p:nvSpPr>
        <p:spPr/>
        <p:txBody>
          <a:bodyPr/>
          <a:lstStyle/>
          <a:p>
            <a:pPr>
              <a:defRPr/>
            </a:pPr>
            <a:fld id="{0B5B02AC-72C7-48A8-B1FA-68CE81373FC9}" type="slidenum">
              <a:rPr lang="de-DE" altLang="ja-JP" smtClean="0"/>
              <a:pPr>
                <a:defRPr/>
              </a:pPr>
              <a:t>41</a:t>
            </a:fld>
            <a:endParaRPr lang="de-DE" altLang="ja-JP"/>
          </a:p>
        </p:txBody>
      </p:sp>
      <p:sp>
        <p:nvSpPr>
          <p:cNvPr id="4" name="标题 3">
            <a:extLst>
              <a:ext uri="{FF2B5EF4-FFF2-40B4-BE49-F238E27FC236}">
                <a16:creationId xmlns:a16="http://schemas.microsoft.com/office/drawing/2014/main" id="{179408FA-81FF-41FE-8EF3-22F68729EC28}"/>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2C8D01D2-FC1C-4F39-A2E1-C042AFBD5C47}"/>
              </a:ext>
            </a:extLst>
          </p:cNvPr>
          <p:cNvSpPr>
            <a:spLocks noGrp="1"/>
          </p:cNvSpPr>
          <p:nvPr>
            <p:ph idx="1"/>
          </p:nvPr>
        </p:nvSpPr>
        <p:spPr>
          <a:xfrm>
            <a:off x="311154" y="1441007"/>
            <a:ext cx="11486610" cy="4989560"/>
          </a:xfrm>
        </p:spPr>
        <p:txBody>
          <a:bodyPr/>
          <a:lstStyle/>
          <a:p>
            <a:r>
              <a:rPr kumimoji="1" lang="en-US" altLang="zh-CN" dirty="0"/>
              <a:t>《</a:t>
            </a:r>
            <a:r>
              <a:rPr kumimoji="1" lang="en-US" altLang="zh-CN" dirty="0" err="1"/>
              <a:t>AUTOSAR_MOD_StandardTypes.arxml</a:t>
            </a:r>
            <a:r>
              <a:rPr kumimoji="1" lang="en-US" altLang="zh-CN" dirty="0"/>
              <a:t>》</a:t>
            </a:r>
          </a:p>
          <a:p>
            <a:pPr marL="357708" lvl="1" indent="0">
              <a:buNone/>
            </a:pPr>
            <a:r>
              <a:rPr kumimoji="1" lang="zh-CN" altLang="en-US" sz="1800" b="0" dirty="0"/>
              <a:t>将其打开如下图所示</a:t>
            </a:r>
            <a:endParaRPr kumimoji="1" lang="en-US" altLang="zh-CN" sz="1800" b="0" dirty="0"/>
          </a:p>
          <a:p>
            <a:pPr marL="357708" lvl="1" indent="0">
              <a:buNone/>
            </a:pPr>
            <a:r>
              <a:rPr kumimoji="1" lang="ja-JP" altLang="en-US" sz="1800" b="0" dirty="0"/>
              <a:t>可以看出：</a:t>
            </a:r>
            <a:r>
              <a:rPr kumimoji="1" lang="en-US" altLang="ja-JP" sz="1800" b="0" dirty="0"/>
              <a:t>encoding</a:t>
            </a:r>
            <a:r>
              <a:rPr kumimoji="1" lang="ja-JP" altLang="en-US" sz="1800" b="0" dirty="0"/>
              <a:t>是 </a:t>
            </a:r>
            <a:r>
              <a:rPr kumimoji="1" lang="en-US" altLang="ja-JP" sz="1800" b="0" dirty="0"/>
              <a:t>"UTF-8"</a:t>
            </a:r>
          </a:p>
          <a:p>
            <a:pPr marL="357708" lvl="1" indent="0">
              <a:buNone/>
            </a:pPr>
            <a:r>
              <a:rPr kumimoji="1" lang="ja-JP" altLang="en-US" sz="1800" b="0" dirty="0"/>
              <a:t>还有</a:t>
            </a:r>
            <a:r>
              <a:rPr kumimoji="1" lang="en-US" altLang="ja-JP" sz="1800" b="0" dirty="0"/>
              <a:t>" AUTOSAR_00048.xsd "</a:t>
            </a:r>
            <a:r>
              <a:rPr kumimoji="1" lang="ja-JP" altLang="en-US" sz="1800" b="0" dirty="0"/>
              <a:t>的字样，</a:t>
            </a:r>
            <a:endParaRPr kumimoji="1" lang="en-US" altLang="ja-JP" sz="1800" b="0" dirty="0"/>
          </a:p>
          <a:p>
            <a:pPr marL="357708" lvl="1" indent="0">
              <a:buNone/>
            </a:pPr>
            <a:r>
              <a:rPr kumimoji="1" lang="ja-JP" altLang="en-US" sz="1800" b="0" dirty="0"/>
              <a:t>这是指</a:t>
            </a:r>
            <a:r>
              <a:rPr kumimoji="1" lang="en-US" altLang="ja-JP" sz="1800" b="0" dirty="0"/>
              <a:t>AUTOSAR R1911</a:t>
            </a:r>
            <a:r>
              <a:rPr kumimoji="1" lang="ja-JP" altLang="en-US" b="0" dirty="0"/>
              <a:t>版本。</a:t>
            </a:r>
          </a:p>
        </p:txBody>
      </p:sp>
      <p:pic>
        <p:nvPicPr>
          <p:cNvPr id="6" name="图片 5">
            <a:extLst>
              <a:ext uri="{FF2B5EF4-FFF2-40B4-BE49-F238E27FC236}">
                <a16:creationId xmlns:a16="http://schemas.microsoft.com/office/drawing/2014/main" id="{082B3B0F-01D9-4938-AD90-A73A74ABD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7781" y="1973269"/>
            <a:ext cx="7094219" cy="4532417"/>
          </a:xfrm>
          <a:prstGeom prst="rect">
            <a:avLst/>
          </a:prstGeom>
        </p:spPr>
      </p:pic>
    </p:spTree>
    <p:extLst>
      <p:ext uri="{BB962C8B-B14F-4D97-AF65-F5344CB8AC3E}">
        <p14:creationId xmlns:p14="http://schemas.microsoft.com/office/powerpoint/2010/main" val="4248709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13F03D-721B-45E9-8CBF-6367680F1F3F}"/>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2B6BD3AA-E709-4BF6-A288-A6CB0A8D8196}"/>
              </a:ext>
            </a:extLst>
          </p:cNvPr>
          <p:cNvSpPr>
            <a:spLocks noGrp="1"/>
          </p:cNvSpPr>
          <p:nvPr>
            <p:ph type="sldNum" sz="quarter" idx="11"/>
          </p:nvPr>
        </p:nvSpPr>
        <p:spPr/>
        <p:txBody>
          <a:bodyPr/>
          <a:lstStyle/>
          <a:p>
            <a:pPr>
              <a:defRPr/>
            </a:pPr>
            <a:fld id="{0B5B02AC-72C7-48A8-B1FA-68CE81373FC9}" type="slidenum">
              <a:rPr lang="de-DE" altLang="ja-JP" smtClean="0"/>
              <a:pPr>
                <a:defRPr/>
              </a:pPr>
              <a:t>42</a:t>
            </a:fld>
            <a:endParaRPr lang="de-DE" altLang="ja-JP"/>
          </a:p>
        </p:txBody>
      </p:sp>
      <p:sp>
        <p:nvSpPr>
          <p:cNvPr id="4" name="标题 3">
            <a:extLst>
              <a:ext uri="{FF2B5EF4-FFF2-40B4-BE49-F238E27FC236}">
                <a16:creationId xmlns:a16="http://schemas.microsoft.com/office/drawing/2014/main" id="{179408FA-81FF-41FE-8EF3-22F68729EC28}"/>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2C8D01D2-FC1C-4F39-A2E1-C042AFBD5C47}"/>
              </a:ext>
            </a:extLst>
          </p:cNvPr>
          <p:cNvSpPr>
            <a:spLocks noGrp="1"/>
          </p:cNvSpPr>
          <p:nvPr>
            <p:ph idx="1"/>
          </p:nvPr>
        </p:nvSpPr>
        <p:spPr>
          <a:xfrm>
            <a:off x="311154" y="1441007"/>
            <a:ext cx="11486610" cy="4989560"/>
          </a:xfrm>
        </p:spPr>
        <p:txBody>
          <a:bodyPr/>
          <a:lstStyle/>
          <a:p>
            <a:r>
              <a:rPr kumimoji="1" lang="ja-JP" altLang="en-US" b="0" dirty="0"/>
              <a:t>接下来，我们基于一些公开的资料，使用具体的设计工具（版本是</a:t>
            </a:r>
            <a:r>
              <a:rPr kumimoji="1" lang="en-US" altLang="ja-JP" b="0" dirty="0"/>
              <a:t>1911</a:t>
            </a:r>
            <a:r>
              <a:rPr kumimoji="1" lang="ja-JP" altLang="en-US" b="0" dirty="0"/>
              <a:t>）对</a:t>
            </a:r>
            <a:r>
              <a:rPr kumimoji="1" lang="en-US" altLang="ja-JP" b="0" dirty="0" err="1"/>
              <a:t>StdCppImplementationDataType</a:t>
            </a:r>
            <a:r>
              <a:rPr kumimoji="1" lang="ja-JP" altLang="en-US" b="0" dirty="0"/>
              <a:t>进行设计如下图所示</a:t>
            </a:r>
          </a:p>
        </p:txBody>
      </p:sp>
      <p:pic>
        <p:nvPicPr>
          <p:cNvPr id="7" name="图片 6">
            <a:extLst>
              <a:ext uri="{FF2B5EF4-FFF2-40B4-BE49-F238E27FC236}">
                <a16:creationId xmlns:a16="http://schemas.microsoft.com/office/drawing/2014/main" id="{FB1A33A0-124E-47BA-B79F-B41C1EBDD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21" y="2601517"/>
            <a:ext cx="10287000" cy="3829050"/>
          </a:xfrm>
          <a:prstGeom prst="rect">
            <a:avLst/>
          </a:prstGeom>
        </p:spPr>
      </p:pic>
    </p:spTree>
    <p:extLst>
      <p:ext uri="{BB962C8B-B14F-4D97-AF65-F5344CB8AC3E}">
        <p14:creationId xmlns:p14="http://schemas.microsoft.com/office/powerpoint/2010/main" val="3590490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13F03D-721B-45E9-8CBF-6367680F1F3F}"/>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2B6BD3AA-E709-4BF6-A288-A6CB0A8D8196}"/>
              </a:ext>
            </a:extLst>
          </p:cNvPr>
          <p:cNvSpPr>
            <a:spLocks noGrp="1"/>
          </p:cNvSpPr>
          <p:nvPr>
            <p:ph type="sldNum" sz="quarter" idx="11"/>
          </p:nvPr>
        </p:nvSpPr>
        <p:spPr/>
        <p:txBody>
          <a:bodyPr/>
          <a:lstStyle/>
          <a:p>
            <a:pPr>
              <a:defRPr/>
            </a:pPr>
            <a:fld id="{0B5B02AC-72C7-48A8-B1FA-68CE81373FC9}" type="slidenum">
              <a:rPr lang="de-DE" altLang="ja-JP" smtClean="0"/>
              <a:pPr>
                <a:defRPr/>
              </a:pPr>
              <a:t>43</a:t>
            </a:fld>
            <a:endParaRPr lang="de-DE" altLang="ja-JP"/>
          </a:p>
        </p:txBody>
      </p:sp>
      <p:sp>
        <p:nvSpPr>
          <p:cNvPr id="4" name="标题 3">
            <a:extLst>
              <a:ext uri="{FF2B5EF4-FFF2-40B4-BE49-F238E27FC236}">
                <a16:creationId xmlns:a16="http://schemas.microsoft.com/office/drawing/2014/main" id="{179408FA-81FF-41FE-8EF3-22F68729EC28}"/>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2C8D01D2-FC1C-4F39-A2E1-C042AFBD5C47}"/>
              </a:ext>
            </a:extLst>
          </p:cNvPr>
          <p:cNvSpPr>
            <a:spLocks noGrp="1"/>
          </p:cNvSpPr>
          <p:nvPr>
            <p:ph idx="1"/>
          </p:nvPr>
        </p:nvSpPr>
        <p:spPr>
          <a:xfrm>
            <a:off x="311154" y="1441007"/>
            <a:ext cx="11544148" cy="4989560"/>
          </a:xfrm>
        </p:spPr>
        <p:txBody>
          <a:bodyPr/>
          <a:lstStyle/>
          <a:p>
            <a:r>
              <a:rPr kumimoji="1" lang="en-US" altLang="zh-CN" dirty="0"/>
              <a:t>Service Interface Description</a:t>
            </a:r>
          </a:p>
          <a:p>
            <a:pPr lvl="1"/>
            <a:r>
              <a:rPr kumimoji="1" lang="zh-CN" altLang="en-US" b="0" dirty="0"/>
              <a:t>也对应了</a:t>
            </a:r>
            <a:r>
              <a:rPr kumimoji="1" lang="en-US" altLang="zh-CN" b="0" dirty="0"/>
              <a:t>AP AUTOSAR</a:t>
            </a:r>
            <a:r>
              <a:rPr kumimoji="1" lang="zh-CN" altLang="en-US" b="0" dirty="0"/>
              <a:t>方法论中提到的</a:t>
            </a:r>
            <a:r>
              <a:rPr kumimoji="1" lang="en-US" altLang="zh-CN" b="0" dirty="0"/>
              <a:t>" </a:t>
            </a:r>
            <a:r>
              <a:rPr kumimoji="1" lang="zh-CN" altLang="en-US" b="0" dirty="0"/>
              <a:t>开发一个服务接口描述 </a:t>
            </a:r>
            <a:r>
              <a:rPr kumimoji="1" lang="en-US" altLang="zh-CN" b="0" dirty="0"/>
              <a:t>"</a:t>
            </a:r>
            <a:r>
              <a:rPr kumimoji="1" lang="zh-CN" altLang="en-US" b="0" dirty="0"/>
              <a:t>这个</a:t>
            </a:r>
            <a:r>
              <a:rPr kumimoji="1" lang="en-US" altLang="zh-CN" b="0" dirty="0"/>
              <a:t>Activity</a:t>
            </a:r>
            <a:r>
              <a:rPr kumimoji="1" lang="zh-CN" altLang="en-US" b="0" dirty="0"/>
              <a:t>。</a:t>
            </a:r>
          </a:p>
        </p:txBody>
      </p:sp>
      <p:pic>
        <p:nvPicPr>
          <p:cNvPr id="6" name="图片 5">
            <a:extLst>
              <a:ext uri="{FF2B5EF4-FFF2-40B4-BE49-F238E27FC236}">
                <a16:creationId xmlns:a16="http://schemas.microsoft.com/office/drawing/2014/main" id="{DB35DE09-9138-435E-9242-24778E2E3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47" y="2678192"/>
            <a:ext cx="5136125" cy="3552487"/>
          </a:xfrm>
          <a:prstGeom prst="rect">
            <a:avLst/>
          </a:prstGeom>
        </p:spPr>
      </p:pic>
      <p:pic>
        <p:nvPicPr>
          <p:cNvPr id="7" name="图片 6">
            <a:extLst>
              <a:ext uri="{FF2B5EF4-FFF2-40B4-BE49-F238E27FC236}">
                <a16:creationId xmlns:a16="http://schemas.microsoft.com/office/drawing/2014/main" id="{FD1AA764-F537-4E17-BBD5-F82952EA7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665" y="2603764"/>
            <a:ext cx="6121251" cy="3941793"/>
          </a:xfrm>
          <a:prstGeom prst="rect">
            <a:avLst/>
          </a:prstGeom>
        </p:spPr>
      </p:pic>
    </p:spTree>
    <p:extLst>
      <p:ext uri="{BB962C8B-B14F-4D97-AF65-F5344CB8AC3E}">
        <p14:creationId xmlns:p14="http://schemas.microsoft.com/office/powerpoint/2010/main" val="3397250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70E7B2-87A5-42DB-952D-E80F9770ECDF}"/>
              </a:ext>
            </a:extLst>
          </p:cNvPr>
          <p:cNvSpPr>
            <a:spLocks noGrp="1"/>
          </p:cNvSpPr>
          <p:nvPr>
            <p:ph type="ftr" sz="quarter" idx="10"/>
          </p:nvPr>
        </p:nvSpPr>
        <p:spPr/>
        <p:txBody>
          <a:bodyPr/>
          <a:lstStyle/>
          <a:p>
            <a:r>
              <a:rPr lang="de-DE" altLang="ja-JP"/>
              <a:t>Copyright 2021 NANJING  FUJITSU NANDA  SOFTWARE TECHNOLOGY  CO., LTD.</a:t>
            </a:r>
            <a:endParaRPr lang="de-DE" altLang="ja-JP" dirty="0"/>
          </a:p>
        </p:txBody>
      </p:sp>
      <p:sp>
        <p:nvSpPr>
          <p:cNvPr id="3" name="灯片编号占位符 2">
            <a:extLst>
              <a:ext uri="{FF2B5EF4-FFF2-40B4-BE49-F238E27FC236}">
                <a16:creationId xmlns:a16="http://schemas.microsoft.com/office/drawing/2014/main" id="{BFB02291-A899-4913-B6B3-521BB664C662}"/>
              </a:ext>
            </a:extLst>
          </p:cNvPr>
          <p:cNvSpPr>
            <a:spLocks noGrp="1"/>
          </p:cNvSpPr>
          <p:nvPr>
            <p:ph type="sldNum" sz="quarter" idx="11"/>
          </p:nvPr>
        </p:nvSpPr>
        <p:spPr/>
        <p:txBody>
          <a:bodyPr/>
          <a:lstStyle/>
          <a:p>
            <a:pPr>
              <a:defRPr/>
            </a:pPr>
            <a:fld id="{0B5B02AC-72C7-48A8-B1FA-68CE81373FC9}" type="slidenum">
              <a:rPr lang="de-DE" altLang="ja-JP" smtClean="0"/>
              <a:pPr>
                <a:defRPr/>
              </a:pPr>
              <a:t>44</a:t>
            </a:fld>
            <a:endParaRPr lang="de-DE" altLang="ja-JP"/>
          </a:p>
        </p:txBody>
      </p:sp>
      <p:sp>
        <p:nvSpPr>
          <p:cNvPr id="4" name="标题 3">
            <a:extLst>
              <a:ext uri="{FF2B5EF4-FFF2-40B4-BE49-F238E27FC236}">
                <a16:creationId xmlns:a16="http://schemas.microsoft.com/office/drawing/2014/main" id="{D8A431E8-0F2A-487F-B088-CAA67448B4C5}"/>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6C4EFCB9-01A8-4088-A624-F4F5C90C71D1}"/>
              </a:ext>
            </a:extLst>
          </p:cNvPr>
          <p:cNvSpPr>
            <a:spLocks noGrp="1"/>
          </p:cNvSpPr>
          <p:nvPr>
            <p:ph idx="1"/>
          </p:nvPr>
        </p:nvSpPr>
        <p:spPr>
          <a:xfrm>
            <a:off x="311153" y="1441007"/>
            <a:ext cx="11374028" cy="4989560"/>
          </a:xfrm>
        </p:spPr>
        <p:txBody>
          <a:bodyPr/>
          <a:lstStyle/>
          <a:p>
            <a:r>
              <a:rPr lang="en-US" altLang="ja-JP" dirty="0"/>
              <a:t>Develop Software(Adaptive Application)</a:t>
            </a:r>
            <a:endParaRPr kumimoji="1" lang="ja-JP" altLang="en-US" dirty="0"/>
          </a:p>
        </p:txBody>
      </p:sp>
      <p:pic>
        <p:nvPicPr>
          <p:cNvPr id="10" name="图片 9">
            <a:extLst>
              <a:ext uri="{FF2B5EF4-FFF2-40B4-BE49-F238E27FC236}">
                <a16:creationId xmlns:a16="http://schemas.microsoft.com/office/drawing/2014/main" id="{F72FC37E-40FF-4E65-AD37-A6EA8E0FB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1" y="2266682"/>
            <a:ext cx="5415079" cy="3866171"/>
          </a:xfrm>
          <a:prstGeom prst="rect">
            <a:avLst/>
          </a:prstGeom>
        </p:spPr>
      </p:pic>
      <p:pic>
        <p:nvPicPr>
          <p:cNvPr id="13" name="图片 12">
            <a:extLst>
              <a:ext uri="{FF2B5EF4-FFF2-40B4-BE49-F238E27FC236}">
                <a16:creationId xmlns:a16="http://schemas.microsoft.com/office/drawing/2014/main" id="{DC0DB154-25FE-4DD1-A396-97541F45C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726" y="2326055"/>
            <a:ext cx="6313636" cy="3219464"/>
          </a:xfrm>
          <a:prstGeom prst="rect">
            <a:avLst/>
          </a:prstGeom>
        </p:spPr>
      </p:pic>
    </p:spTree>
    <p:extLst>
      <p:ext uri="{BB962C8B-B14F-4D97-AF65-F5344CB8AC3E}">
        <p14:creationId xmlns:p14="http://schemas.microsoft.com/office/powerpoint/2010/main" val="1622101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70E7B2-87A5-42DB-952D-E80F9770ECDF}"/>
              </a:ext>
            </a:extLst>
          </p:cNvPr>
          <p:cNvSpPr>
            <a:spLocks noGrp="1"/>
          </p:cNvSpPr>
          <p:nvPr>
            <p:ph type="ftr" sz="quarter" idx="10"/>
          </p:nvPr>
        </p:nvSpPr>
        <p:spPr/>
        <p:txBody>
          <a:bodyPr/>
          <a:lstStyle/>
          <a:p>
            <a:r>
              <a:rPr lang="de-DE" altLang="ja-JP"/>
              <a:t>Copyright 2021 NANJING  FUJITSU NANDA  SOFTWARE TECHNOLOGY  CO., LTD.</a:t>
            </a:r>
            <a:endParaRPr lang="de-DE" altLang="ja-JP" dirty="0"/>
          </a:p>
        </p:txBody>
      </p:sp>
      <p:sp>
        <p:nvSpPr>
          <p:cNvPr id="3" name="灯片编号占位符 2">
            <a:extLst>
              <a:ext uri="{FF2B5EF4-FFF2-40B4-BE49-F238E27FC236}">
                <a16:creationId xmlns:a16="http://schemas.microsoft.com/office/drawing/2014/main" id="{BFB02291-A899-4913-B6B3-521BB664C662}"/>
              </a:ext>
            </a:extLst>
          </p:cNvPr>
          <p:cNvSpPr>
            <a:spLocks noGrp="1"/>
          </p:cNvSpPr>
          <p:nvPr>
            <p:ph type="sldNum" sz="quarter" idx="11"/>
          </p:nvPr>
        </p:nvSpPr>
        <p:spPr/>
        <p:txBody>
          <a:bodyPr/>
          <a:lstStyle/>
          <a:p>
            <a:pPr>
              <a:defRPr/>
            </a:pPr>
            <a:fld id="{0B5B02AC-72C7-48A8-B1FA-68CE81373FC9}" type="slidenum">
              <a:rPr lang="de-DE" altLang="ja-JP" smtClean="0"/>
              <a:pPr>
                <a:defRPr/>
              </a:pPr>
              <a:t>45</a:t>
            </a:fld>
            <a:endParaRPr lang="de-DE" altLang="ja-JP"/>
          </a:p>
        </p:txBody>
      </p:sp>
      <p:sp>
        <p:nvSpPr>
          <p:cNvPr id="4" name="标题 3">
            <a:extLst>
              <a:ext uri="{FF2B5EF4-FFF2-40B4-BE49-F238E27FC236}">
                <a16:creationId xmlns:a16="http://schemas.microsoft.com/office/drawing/2014/main" id="{D8A431E8-0F2A-487F-B088-CAA67448B4C5}"/>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6C4EFCB9-01A8-4088-A624-F4F5C90C71D1}"/>
              </a:ext>
            </a:extLst>
          </p:cNvPr>
          <p:cNvSpPr>
            <a:spLocks noGrp="1"/>
          </p:cNvSpPr>
          <p:nvPr>
            <p:ph idx="1"/>
          </p:nvPr>
        </p:nvSpPr>
        <p:spPr/>
        <p:txBody>
          <a:bodyPr/>
          <a:lstStyle/>
          <a:p>
            <a:r>
              <a:rPr lang="en-US" altLang="ja-JP" dirty="0"/>
              <a:t>SW Package Executable</a:t>
            </a:r>
          </a:p>
        </p:txBody>
      </p:sp>
      <p:pic>
        <p:nvPicPr>
          <p:cNvPr id="10" name="图片 9">
            <a:extLst>
              <a:ext uri="{FF2B5EF4-FFF2-40B4-BE49-F238E27FC236}">
                <a16:creationId xmlns:a16="http://schemas.microsoft.com/office/drawing/2014/main" id="{99E1CC20-10B8-4980-B209-2AA5139B5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1" y="2177454"/>
            <a:ext cx="5184308" cy="3711427"/>
          </a:xfrm>
          <a:prstGeom prst="rect">
            <a:avLst/>
          </a:prstGeom>
        </p:spPr>
      </p:pic>
      <p:pic>
        <p:nvPicPr>
          <p:cNvPr id="12" name="图片 11">
            <a:extLst>
              <a:ext uri="{FF2B5EF4-FFF2-40B4-BE49-F238E27FC236}">
                <a16:creationId xmlns:a16="http://schemas.microsoft.com/office/drawing/2014/main" id="{9D2B6066-2C28-4AFB-8A13-ACFB48AFD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5459" y="2177454"/>
            <a:ext cx="6653894" cy="3239539"/>
          </a:xfrm>
          <a:prstGeom prst="rect">
            <a:avLst/>
          </a:prstGeom>
        </p:spPr>
      </p:pic>
    </p:spTree>
    <p:extLst>
      <p:ext uri="{BB962C8B-B14F-4D97-AF65-F5344CB8AC3E}">
        <p14:creationId xmlns:p14="http://schemas.microsoft.com/office/powerpoint/2010/main" val="3405714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70E7B2-87A5-42DB-952D-E80F9770ECDF}"/>
              </a:ext>
            </a:extLst>
          </p:cNvPr>
          <p:cNvSpPr>
            <a:spLocks noGrp="1"/>
          </p:cNvSpPr>
          <p:nvPr>
            <p:ph type="ftr" sz="quarter" idx="10"/>
          </p:nvPr>
        </p:nvSpPr>
        <p:spPr/>
        <p:txBody>
          <a:bodyPr/>
          <a:lstStyle/>
          <a:p>
            <a:r>
              <a:rPr lang="de-DE" altLang="ja-JP"/>
              <a:t>Copyright 2021 NANJING  FUJITSU NANDA  SOFTWARE TECHNOLOGY  CO., LTD.</a:t>
            </a:r>
            <a:endParaRPr lang="de-DE" altLang="ja-JP" dirty="0"/>
          </a:p>
        </p:txBody>
      </p:sp>
      <p:sp>
        <p:nvSpPr>
          <p:cNvPr id="3" name="灯片编号占位符 2">
            <a:extLst>
              <a:ext uri="{FF2B5EF4-FFF2-40B4-BE49-F238E27FC236}">
                <a16:creationId xmlns:a16="http://schemas.microsoft.com/office/drawing/2014/main" id="{BFB02291-A899-4913-B6B3-521BB664C662}"/>
              </a:ext>
            </a:extLst>
          </p:cNvPr>
          <p:cNvSpPr>
            <a:spLocks noGrp="1"/>
          </p:cNvSpPr>
          <p:nvPr>
            <p:ph type="sldNum" sz="quarter" idx="11"/>
          </p:nvPr>
        </p:nvSpPr>
        <p:spPr/>
        <p:txBody>
          <a:bodyPr/>
          <a:lstStyle/>
          <a:p>
            <a:pPr>
              <a:defRPr/>
            </a:pPr>
            <a:fld id="{0B5B02AC-72C7-48A8-B1FA-68CE81373FC9}" type="slidenum">
              <a:rPr lang="de-DE" altLang="ja-JP" smtClean="0"/>
              <a:pPr>
                <a:defRPr/>
              </a:pPr>
              <a:t>46</a:t>
            </a:fld>
            <a:endParaRPr lang="de-DE" altLang="ja-JP"/>
          </a:p>
        </p:txBody>
      </p:sp>
      <p:sp>
        <p:nvSpPr>
          <p:cNvPr id="4" name="标题 3">
            <a:extLst>
              <a:ext uri="{FF2B5EF4-FFF2-40B4-BE49-F238E27FC236}">
                <a16:creationId xmlns:a16="http://schemas.microsoft.com/office/drawing/2014/main" id="{D8A431E8-0F2A-487F-B088-CAA67448B4C5}"/>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6C4EFCB9-01A8-4088-A624-F4F5C90C71D1}"/>
              </a:ext>
            </a:extLst>
          </p:cNvPr>
          <p:cNvSpPr>
            <a:spLocks noGrp="1"/>
          </p:cNvSpPr>
          <p:nvPr>
            <p:ph idx="1"/>
          </p:nvPr>
        </p:nvSpPr>
        <p:spPr/>
        <p:txBody>
          <a:bodyPr/>
          <a:lstStyle/>
          <a:p>
            <a:r>
              <a:rPr lang="en-US" altLang="ja-JP" dirty="0"/>
              <a:t>SW Package Executable</a:t>
            </a:r>
          </a:p>
        </p:txBody>
      </p:sp>
      <p:pic>
        <p:nvPicPr>
          <p:cNvPr id="6" name="图片 5">
            <a:extLst>
              <a:ext uri="{FF2B5EF4-FFF2-40B4-BE49-F238E27FC236}">
                <a16:creationId xmlns:a16="http://schemas.microsoft.com/office/drawing/2014/main" id="{7FD415B8-CADE-4E21-A571-FB9D0E86D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34" y="1939132"/>
            <a:ext cx="10039833" cy="4565497"/>
          </a:xfrm>
          <a:prstGeom prst="rect">
            <a:avLst/>
          </a:prstGeom>
        </p:spPr>
      </p:pic>
    </p:spTree>
    <p:extLst>
      <p:ext uri="{BB962C8B-B14F-4D97-AF65-F5344CB8AC3E}">
        <p14:creationId xmlns:p14="http://schemas.microsoft.com/office/powerpoint/2010/main" val="3152539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70E7B2-87A5-42DB-952D-E80F9770ECDF}"/>
              </a:ext>
            </a:extLst>
          </p:cNvPr>
          <p:cNvSpPr>
            <a:spLocks noGrp="1"/>
          </p:cNvSpPr>
          <p:nvPr>
            <p:ph type="ftr" sz="quarter" idx="10"/>
          </p:nvPr>
        </p:nvSpPr>
        <p:spPr/>
        <p:txBody>
          <a:bodyPr/>
          <a:lstStyle/>
          <a:p>
            <a:r>
              <a:rPr lang="de-DE" altLang="ja-JP"/>
              <a:t>Copyright 2021 NANJING  FUJITSU NANDA  SOFTWARE TECHNOLOGY  CO., LTD.</a:t>
            </a:r>
            <a:endParaRPr lang="de-DE" altLang="ja-JP" dirty="0"/>
          </a:p>
        </p:txBody>
      </p:sp>
      <p:sp>
        <p:nvSpPr>
          <p:cNvPr id="3" name="灯片编号占位符 2">
            <a:extLst>
              <a:ext uri="{FF2B5EF4-FFF2-40B4-BE49-F238E27FC236}">
                <a16:creationId xmlns:a16="http://schemas.microsoft.com/office/drawing/2014/main" id="{BFB02291-A899-4913-B6B3-521BB664C662}"/>
              </a:ext>
            </a:extLst>
          </p:cNvPr>
          <p:cNvSpPr>
            <a:spLocks noGrp="1"/>
          </p:cNvSpPr>
          <p:nvPr>
            <p:ph type="sldNum" sz="quarter" idx="11"/>
          </p:nvPr>
        </p:nvSpPr>
        <p:spPr/>
        <p:txBody>
          <a:bodyPr/>
          <a:lstStyle/>
          <a:p>
            <a:pPr>
              <a:defRPr/>
            </a:pPr>
            <a:fld id="{0B5B02AC-72C7-48A8-B1FA-68CE81373FC9}" type="slidenum">
              <a:rPr lang="de-DE" altLang="ja-JP" smtClean="0"/>
              <a:pPr>
                <a:defRPr/>
              </a:pPr>
              <a:t>47</a:t>
            </a:fld>
            <a:endParaRPr lang="de-DE" altLang="ja-JP"/>
          </a:p>
        </p:txBody>
      </p:sp>
      <p:sp>
        <p:nvSpPr>
          <p:cNvPr id="4" name="标题 3">
            <a:extLst>
              <a:ext uri="{FF2B5EF4-FFF2-40B4-BE49-F238E27FC236}">
                <a16:creationId xmlns:a16="http://schemas.microsoft.com/office/drawing/2014/main" id="{D8A431E8-0F2A-487F-B088-CAA67448B4C5}"/>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6C4EFCB9-01A8-4088-A624-F4F5C90C71D1}"/>
              </a:ext>
            </a:extLst>
          </p:cNvPr>
          <p:cNvSpPr>
            <a:spLocks noGrp="1"/>
          </p:cNvSpPr>
          <p:nvPr>
            <p:ph idx="1"/>
          </p:nvPr>
        </p:nvSpPr>
        <p:spPr>
          <a:xfrm>
            <a:off x="311154" y="1441007"/>
            <a:ext cx="5649380" cy="4989560"/>
          </a:xfrm>
        </p:spPr>
        <p:txBody>
          <a:bodyPr/>
          <a:lstStyle/>
          <a:p>
            <a:r>
              <a:rPr lang="en-US" altLang="ja-JP" dirty="0"/>
              <a:t>Machine Manifest</a:t>
            </a:r>
          </a:p>
          <a:p>
            <a:pPr lvl="1"/>
            <a:r>
              <a:rPr lang="en-US" altLang="zh-CN" dirty="0"/>
              <a:t>What</a:t>
            </a:r>
            <a:r>
              <a:rPr lang="zh-CN" altLang="en-US" dirty="0"/>
              <a:t>？</a:t>
            </a:r>
            <a:endParaRPr lang="en-US" altLang="zh-CN" dirty="0"/>
          </a:p>
          <a:p>
            <a:pPr marL="357708" lvl="1" indent="0">
              <a:buNone/>
            </a:pPr>
            <a:r>
              <a:rPr lang="en-US" altLang="zh-CN" sz="1800" dirty="0"/>
              <a:t>Machine</a:t>
            </a:r>
            <a:r>
              <a:rPr lang="zh-CN" altLang="en-US" sz="1800" b="0" dirty="0"/>
              <a:t>：定义一个操作系统上运行自适应</a:t>
            </a:r>
            <a:r>
              <a:rPr lang="en-US" altLang="zh-CN" sz="1800" b="0" dirty="0"/>
              <a:t>AUTOSAR</a:t>
            </a:r>
            <a:r>
              <a:rPr lang="zh-CN" altLang="en-US" sz="1800" b="0" dirty="0"/>
              <a:t>软件堆栈的实体。可以是物理的也可以是虚拟的。</a:t>
            </a:r>
            <a:endParaRPr lang="en-US" altLang="zh-CN" sz="1800" b="0" dirty="0"/>
          </a:p>
          <a:p>
            <a:pPr marL="357708" lvl="1" indent="0">
              <a:buNone/>
            </a:pPr>
            <a:r>
              <a:rPr lang="zh-CN" altLang="en-US" sz="1800" b="0" dirty="0"/>
              <a:t>为了允许通信设计人员在系统范围内为</a:t>
            </a:r>
            <a:r>
              <a:rPr lang="en-US" altLang="zh-CN" sz="1800" b="0" dirty="0"/>
              <a:t>Adaptive ECU(Machine)</a:t>
            </a:r>
            <a:r>
              <a:rPr lang="zh-CN" altLang="en-US" sz="1800" b="0" dirty="0"/>
              <a:t>定义一个</a:t>
            </a:r>
            <a:r>
              <a:rPr lang="en-US" altLang="zh-CN" sz="1800" b="0" dirty="0"/>
              <a:t>placeholder(</a:t>
            </a:r>
            <a:r>
              <a:rPr lang="zh-CN" altLang="en-US" sz="1800" b="0" dirty="0"/>
              <a:t>占位符</a:t>
            </a:r>
            <a:r>
              <a:rPr lang="en-US" altLang="zh-CN" sz="1800" b="0" dirty="0"/>
              <a:t>)</a:t>
            </a:r>
            <a:r>
              <a:rPr lang="zh-CN" altLang="en-US" sz="1800" b="0" dirty="0"/>
              <a:t>，相关于</a:t>
            </a:r>
            <a:r>
              <a:rPr lang="en-US" altLang="zh-CN" sz="1800" b="0" dirty="0"/>
              <a:t>ECU</a:t>
            </a:r>
            <a:r>
              <a:rPr lang="zh-CN" altLang="en-US" sz="1800" b="0" dirty="0"/>
              <a:t>的一个</a:t>
            </a:r>
            <a:r>
              <a:rPr lang="en-US" altLang="zh-CN" sz="1800" b="0" dirty="0"/>
              <a:t>instance</a:t>
            </a:r>
            <a:r>
              <a:rPr lang="zh-CN" altLang="en-US" sz="1800" b="0" dirty="0"/>
              <a:t>实例</a:t>
            </a:r>
            <a:endParaRPr lang="en-US" altLang="zh-CN" sz="1800" b="0" dirty="0"/>
          </a:p>
          <a:p>
            <a:pPr lvl="1"/>
            <a:r>
              <a:rPr lang="en-US" altLang="zh-CN" dirty="0"/>
              <a:t>How</a:t>
            </a:r>
            <a:r>
              <a:rPr lang="zh-CN" altLang="en-US" dirty="0"/>
              <a:t>？</a:t>
            </a:r>
          </a:p>
          <a:p>
            <a:pPr marL="357708" lvl="1" indent="0">
              <a:buNone/>
            </a:pPr>
            <a:r>
              <a:rPr lang="zh-CN" altLang="en-US" sz="1800" b="0" dirty="0"/>
              <a:t>定义和配置预期机器的网络连接</a:t>
            </a:r>
            <a:r>
              <a:rPr lang="en-US" altLang="zh-CN" sz="1800" b="0" dirty="0"/>
              <a:t>(Topology)</a:t>
            </a:r>
          </a:p>
          <a:p>
            <a:pPr marL="357708" lvl="1" indent="0">
              <a:buNone/>
            </a:pPr>
            <a:r>
              <a:rPr lang="zh-CN" altLang="en-US" sz="1800" b="0" dirty="0"/>
              <a:t>配置预期机器的服务发现、消息交互</a:t>
            </a:r>
            <a:endParaRPr lang="en-US" altLang="ja-JP" sz="1800" b="0" dirty="0"/>
          </a:p>
        </p:txBody>
      </p:sp>
      <p:pic>
        <p:nvPicPr>
          <p:cNvPr id="7" name="图片 6">
            <a:extLst>
              <a:ext uri="{FF2B5EF4-FFF2-40B4-BE49-F238E27FC236}">
                <a16:creationId xmlns:a16="http://schemas.microsoft.com/office/drawing/2014/main" id="{2A0845E8-6D97-4020-A3C5-31AEF737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6" y="2030208"/>
            <a:ext cx="5962827" cy="4276181"/>
          </a:xfrm>
          <a:prstGeom prst="rect">
            <a:avLst/>
          </a:prstGeom>
        </p:spPr>
      </p:pic>
    </p:spTree>
    <p:extLst>
      <p:ext uri="{BB962C8B-B14F-4D97-AF65-F5344CB8AC3E}">
        <p14:creationId xmlns:p14="http://schemas.microsoft.com/office/powerpoint/2010/main" val="2220247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70E7B2-87A5-42DB-952D-E80F9770ECDF}"/>
              </a:ext>
            </a:extLst>
          </p:cNvPr>
          <p:cNvSpPr>
            <a:spLocks noGrp="1"/>
          </p:cNvSpPr>
          <p:nvPr>
            <p:ph type="ftr" sz="quarter" idx="10"/>
          </p:nvPr>
        </p:nvSpPr>
        <p:spPr/>
        <p:txBody>
          <a:bodyPr/>
          <a:lstStyle/>
          <a:p>
            <a:r>
              <a:rPr lang="de-DE" altLang="ja-JP"/>
              <a:t>Copyright 2021 NANJING  FUJITSU NANDA  SOFTWARE TECHNOLOGY  CO., LTD.</a:t>
            </a:r>
            <a:endParaRPr lang="de-DE" altLang="ja-JP" dirty="0"/>
          </a:p>
        </p:txBody>
      </p:sp>
      <p:sp>
        <p:nvSpPr>
          <p:cNvPr id="3" name="灯片编号占位符 2">
            <a:extLst>
              <a:ext uri="{FF2B5EF4-FFF2-40B4-BE49-F238E27FC236}">
                <a16:creationId xmlns:a16="http://schemas.microsoft.com/office/drawing/2014/main" id="{BFB02291-A899-4913-B6B3-521BB664C662}"/>
              </a:ext>
            </a:extLst>
          </p:cNvPr>
          <p:cNvSpPr>
            <a:spLocks noGrp="1"/>
          </p:cNvSpPr>
          <p:nvPr>
            <p:ph type="sldNum" sz="quarter" idx="11"/>
          </p:nvPr>
        </p:nvSpPr>
        <p:spPr/>
        <p:txBody>
          <a:bodyPr/>
          <a:lstStyle/>
          <a:p>
            <a:pPr>
              <a:defRPr/>
            </a:pPr>
            <a:fld id="{0B5B02AC-72C7-48A8-B1FA-68CE81373FC9}" type="slidenum">
              <a:rPr lang="de-DE" altLang="ja-JP" smtClean="0"/>
              <a:pPr>
                <a:defRPr/>
              </a:pPr>
              <a:t>48</a:t>
            </a:fld>
            <a:endParaRPr lang="de-DE" altLang="ja-JP"/>
          </a:p>
        </p:txBody>
      </p:sp>
      <p:sp>
        <p:nvSpPr>
          <p:cNvPr id="4" name="标题 3">
            <a:extLst>
              <a:ext uri="{FF2B5EF4-FFF2-40B4-BE49-F238E27FC236}">
                <a16:creationId xmlns:a16="http://schemas.microsoft.com/office/drawing/2014/main" id="{D8A431E8-0F2A-487F-B088-CAA67448B4C5}"/>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6C4EFCB9-01A8-4088-A624-F4F5C90C71D1}"/>
              </a:ext>
            </a:extLst>
          </p:cNvPr>
          <p:cNvSpPr>
            <a:spLocks noGrp="1"/>
          </p:cNvSpPr>
          <p:nvPr>
            <p:ph idx="1"/>
          </p:nvPr>
        </p:nvSpPr>
        <p:spPr/>
        <p:txBody>
          <a:bodyPr/>
          <a:lstStyle/>
          <a:p>
            <a:r>
              <a:rPr lang="en-US" altLang="ja-JP" dirty="0"/>
              <a:t>Machine Manifest</a:t>
            </a:r>
          </a:p>
          <a:p>
            <a:pPr lvl="1"/>
            <a:r>
              <a:rPr lang="en-US" altLang="ja-JP" dirty="0"/>
              <a:t>Define and configure the network connections of a machine</a:t>
            </a:r>
          </a:p>
          <a:p>
            <a:pPr lvl="1"/>
            <a:endParaRPr lang="en-US" altLang="ja-JP" dirty="0"/>
          </a:p>
        </p:txBody>
      </p:sp>
      <p:pic>
        <p:nvPicPr>
          <p:cNvPr id="8" name="图片 7">
            <a:extLst>
              <a:ext uri="{FF2B5EF4-FFF2-40B4-BE49-F238E27FC236}">
                <a16:creationId xmlns:a16="http://schemas.microsoft.com/office/drawing/2014/main" id="{CFB5F44A-7F4F-486E-9660-39CE56761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1" y="2448255"/>
            <a:ext cx="8678558" cy="2968738"/>
          </a:xfrm>
          <a:prstGeom prst="rect">
            <a:avLst/>
          </a:prstGeom>
        </p:spPr>
      </p:pic>
      <p:pic>
        <p:nvPicPr>
          <p:cNvPr id="10" name="图片 9">
            <a:extLst>
              <a:ext uri="{FF2B5EF4-FFF2-40B4-BE49-F238E27FC236}">
                <a16:creationId xmlns:a16="http://schemas.microsoft.com/office/drawing/2014/main" id="{2B3A21E6-9719-417D-9041-F6D9EBD0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177" y="3789627"/>
            <a:ext cx="6746185" cy="2791178"/>
          </a:xfrm>
          <a:prstGeom prst="rect">
            <a:avLst/>
          </a:prstGeom>
        </p:spPr>
      </p:pic>
    </p:spTree>
    <p:extLst>
      <p:ext uri="{BB962C8B-B14F-4D97-AF65-F5344CB8AC3E}">
        <p14:creationId xmlns:p14="http://schemas.microsoft.com/office/powerpoint/2010/main" val="1356477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9">
            <a:extLst>
              <a:ext uri="{FF2B5EF4-FFF2-40B4-BE49-F238E27FC236}">
                <a16:creationId xmlns:a16="http://schemas.microsoft.com/office/drawing/2014/main" id="{D8B7BBAC-7AB3-4389-8CC0-A1F6DAB29DF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6567" y="2935980"/>
            <a:ext cx="5286707" cy="347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4</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20676" y="1054866"/>
            <a:ext cx="11527367" cy="5581975"/>
          </a:xfr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t"/>
          <a:lstStyle/>
          <a:p>
            <a:pPr>
              <a:spcBef>
                <a:spcPct val="0"/>
              </a:spcBef>
              <a:spcAft>
                <a:spcPct val="0"/>
              </a:spcAft>
            </a:pPr>
            <a:r>
              <a:rPr lang="zh-CN" altLang="en-US" sz="3200" kern="1200" dirty="0">
                <a:latin typeface="Alibaba PuHuiTi B" panose="00020600040101010101" pitchFamily="18" charset="-122"/>
                <a:ea typeface="Alibaba PuHuiTi B" panose="00020600040101010101" pitchFamily="18" charset="-122"/>
                <a:cs typeface="Alibaba PuHuiTi B" panose="00020600040101010101" pitchFamily="18" charset="-122"/>
              </a:rPr>
              <a:t>汽车软件的发展</a:t>
            </a:r>
          </a:p>
        </p:txBody>
      </p:sp>
      <p:pic>
        <p:nvPicPr>
          <p:cNvPr id="10" name="図 1">
            <a:extLst>
              <a:ext uri="{FF2B5EF4-FFF2-40B4-BE49-F238E27FC236}">
                <a16:creationId xmlns:a16="http://schemas.microsoft.com/office/drawing/2014/main" id="{752824B2-AC68-4A6B-9062-D59D14E461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129" y="1977799"/>
            <a:ext cx="31750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5">
            <a:extLst>
              <a:ext uri="{FF2B5EF4-FFF2-40B4-BE49-F238E27FC236}">
                <a16:creationId xmlns:a16="http://schemas.microsoft.com/office/drawing/2014/main" id="{F13DF0D0-ADE7-45DE-8615-0940BF20E632}"/>
              </a:ext>
            </a:extLst>
          </p:cNvPr>
          <p:cNvSpPr txBox="1">
            <a:spLocks noChangeArrowheads="1"/>
          </p:cNvSpPr>
          <p:nvPr/>
        </p:nvSpPr>
        <p:spPr bwMode="auto">
          <a:xfrm>
            <a:off x="626229" y="4806555"/>
            <a:ext cx="2301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r>
              <a:rPr lang="en-US" altLang="zh-CN" sz="1600">
                <a:latin typeface="Alibaba PuHuiTi L" panose="00020600040101010101" pitchFamily="18" charset="-122"/>
                <a:ea typeface="Alibaba PuHuiTi L" panose="00020600040101010101" pitchFamily="18" charset="-122"/>
                <a:cs typeface="Alibaba PuHuiTi L" panose="00020600040101010101" pitchFamily="18" charset="-122"/>
              </a:rPr>
              <a:t>Vehicle Architecture</a:t>
            </a:r>
            <a:endParaRPr kumimoji="1" lang="ja-JP" altLang="en-US" sz="1600">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3" name="楕円 20">
            <a:extLst>
              <a:ext uri="{FF2B5EF4-FFF2-40B4-BE49-F238E27FC236}">
                <a16:creationId xmlns:a16="http://schemas.microsoft.com/office/drawing/2014/main" id="{CBFDE79F-F7E6-48AB-B375-671BEECC5F44}"/>
              </a:ext>
            </a:extLst>
          </p:cNvPr>
          <p:cNvSpPr>
            <a:spLocks noChangeArrowheads="1"/>
          </p:cNvSpPr>
          <p:nvPr/>
        </p:nvSpPr>
        <p:spPr bwMode="auto">
          <a:xfrm rot="497380">
            <a:off x="4924816" y="1701405"/>
            <a:ext cx="2362200" cy="700087"/>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ctr"/>
            <a:r>
              <a:rPr kumimoji="1" lang="zh-CN" altLang="en-US" sz="1400" dirty="0">
                <a:latin typeface="Alibaba PuHuiTi B" panose="00020600040101010101" pitchFamily="18" charset="-122"/>
                <a:ea typeface="Alibaba PuHuiTi B" panose="00020600040101010101" pitchFamily="18" charset="-122"/>
                <a:cs typeface="Alibaba PuHuiTi B" panose="00020600040101010101" pitchFamily="18" charset="-122"/>
              </a:rPr>
              <a:t>整车的生命周期与</a:t>
            </a:r>
            <a:endParaRPr kumimoji="1" lang="en-US" altLang="zh-CN" sz="1400"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algn="ctr"/>
            <a:r>
              <a:rPr kumimoji="1" lang="en-US" altLang="zh-CN" sz="1400" dirty="0">
                <a:latin typeface="Alibaba PuHuiTi B" panose="00020600040101010101" pitchFamily="18" charset="-122"/>
                <a:ea typeface="Alibaba PuHuiTi B" panose="00020600040101010101" pitchFamily="18" charset="-122"/>
                <a:cs typeface="Alibaba PuHuiTi B" panose="00020600040101010101" pitchFamily="18" charset="-122"/>
              </a:rPr>
              <a:t>ECU</a:t>
            </a:r>
            <a:r>
              <a:rPr kumimoji="1" lang="zh-CN" altLang="en-US" sz="1400" dirty="0">
                <a:latin typeface="Alibaba PuHuiTi B" panose="00020600040101010101" pitchFamily="18" charset="-122"/>
                <a:ea typeface="Alibaba PuHuiTi B" panose="00020600040101010101" pitchFamily="18" charset="-122"/>
                <a:cs typeface="Alibaba PuHuiTi B" panose="00020600040101010101" pitchFamily="18" charset="-122"/>
              </a:rPr>
              <a:t>的生命周期不匹配</a:t>
            </a:r>
            <a:endParaRPr kumimoji="1" lang="en-US" altLang="zh-CN" sz="1400"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4" name="楕円 21">
            <a:extLst>
              <a:ext uri="{FF2B5EF4-FFF2-40B4-BE49-F238E27FC236}">
                <a16:creationId xmlns:a16="http://schemas.microsoft.com/office/drawing/2014/main" id="{F9A090F1-2227-4C90-97BB-1FC3B4E4E26A}"/>
              </a:ext>
            </a:extLst>
          </p:cNvPr>
          <p:cNvSpPr>
            <a:spLocks noChangeArrowheads="1"/>
          </p:cNvSpPr>
          <p:nvPr/>
        </p:nvSpPr>
        <p:spPr bwMode="auto">
          <a:xfrm>
            <a:off x="4791798" y="2434830"/>
            <a:ext cx="2472993" cy="6096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ctr"/>
            <a:r>
              <a:rPr kumimoji="1" lang="zh-CN" altLang="en-US" sz="1400" dirty="0">
                <a:latin typeface="Alibaba PuHuiTi B" panose="00020600040101010101" pitchFamily="18" charset="-122"/>
                <a:ea typeface="Alibaba PuHuiTi B" panose="00020600040101010101" pitchFamily="18" charset="-122"/>
                <a:cs typeface="Alibaba PuHuiTi B" panose="00020600040101010101" pitchFamily="18" charset="-122"/>
              </a:rPr>
              <a:t>硬件更换后软件也要更换</a:t>
            </a:r>
            <a:endParaRPr kumimoji="1" lang="en-US" altLang="zh-CN" sz="1400"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5" name="楕円 22">
            <a:extLst>
              <a:ext uri="{FF2B5EF4-FFF2-40B4-BE49-F238E27FC236}">
                <a16:creationId xmlns:a16="http://schemas.microsoft.com/office/drawing/2014/main" id="{DDBC5DB3-A78C-42DA-AB80-7C367F102BEF}"/>
              </a:ext>
            </a:extLst>
          </p:cNvPr>
          <p:cNvSpPr>
            <a:spLocks noChangeArrowheads="1"/>
          </p:cNvSpPr>
          <p:nvPr/>
        </p:nvSpPr>
        <p:spPr bwMode="auto">
          <a:xfrm rot="298512">
            <a:off x="8869753" y="2272905"/>
            <a:ext cx="1511300" cy="434975"/>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ctr"/>
            <a:r>
              <a:rPr kumimoji="1" lang="zh-CN" altLang="en-US" sz="1200">
                <a:latin typeface="Alibaba PuHuiTi B" panose="00020600040101010101" pitchFamily="18" charset="-122"/>
                <a:ea typeface="Alibaba PuHuiTi B" panose="00020600040101010101" pitchFamily="18" charset="-122"/>
                <a:cs typeface="Alibaba PuHuiTi B" panose="00020600040101010101" pitchFamily="18" charset="-122"/>
              </a:rPr>
              <a:t>。。。。。。</a:t>
            </a:r>
            <a:endParaRPr kumimoji="1" lang="ja-JP" altLang="en-US" sz="1200">
              <a:latin typeface="Alibaba PuHuiTi B" panose="00020600040101010101" pitchFamily="18" charset="-122"/>
              <a:ea typeface="Alibaba PuHuiTi B" panose="00020600040101010101" pitchFamily="18" charset="-122"/>
              <a:cs typeface="Alibaba PuHuiTi B" panose="00020600040101010101" pitchFamily="18" charset="-122"/>
            </a:endParaRPr>
          </a:p>
        </p:txBody>
      </p:sp>
      <p:pic>
        <p:nvPicPr>
          <p:cNvPr id="16" name="Picture 13">
            <a:extLst>
              <a:ext uri="{FF2B5EF4-FFF2-40B4-BE49-F238E27FC236}">
                <a16:creationId xmlns:a16="http://schemas.microsoft.com/office/drawing/2014/main" id="{CE392668-EC2F-48AC-9952-4BE77B2393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rot="-464632">
            <a:off x="7282253" y="2117330"/>
            <a:ext cx="1519238" cy="966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
        <p:nvSpPr>
          <p:cNvPr id="17" name="曲折矢印 10">
            <a:extLst>
              <a:ext uri="{FF2B5EF4-FFF2-40B4-BE49-F238E27FC236}">
                <a16:creationId xmlns:a16="http://schemas.microsoft.com/office/drawing/2014/main" id="{83D025E0-AEE6-4FF5-AD6B-8D81216D1DD8}"/>
              </a:ext>
            </a:extLst>
          </p:cNvPr>
          <p:cNvSpPr/>
          <p:nvPr/>
        </p:nvSpPr>
        <p:spPr bwMode="auto">
          <a:xfrm flipV="1">
            <a:off x="2861459" y="4541185"/>
            <a:ext cx="2438458" cy="1564339"/>
          </a:xfrm>
          <a:prstGeom prst="bentArrow">
            <a:avLst>
              <a:gd name="adj1" fmla="val 15051"/>
              <a:gd name="adj2" fmla="val 20186"/>
              <a:gd name="adj3" fmla="val 25000"/>
              <a:gd name="adj4" fmla="val 43750"/>
            </a:avLst>
          </a:prstGeom>
          <a:noFill/>
          <a:ln w="19050" cap="flat" cmpd="sng" algn="ctr">
            <a:solidFill>
              <a:srgbClr val="FF0000"/>
            </a:solidFill>
            <a:prstDash val="dash"/>
            <a:round/>
            <a:headEnd type="none" w="med" len="med"/>
            <a:tailEnd type="none" w="med" len="med"/>
          </a:ln>
          <a:effectLst/>
        </p:spPr>
        <p:txBody>
          <a:bodyPr wrap="none" anchor="ctr"/>
          <a:lstStyle/>
          <a:p>
            <a:pPr algn="ctr" eaLnBrk="1" hangingPunct="1">
              <a:defRPr/>
            </a:pPr>
            <a:endParaRPr lang="ja-JP" altLang="en-US">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8" name="楕円 19">
            <a:extLst>
              <a:ext uri="{FF2B5EF4-FFF2-40B4-BE49-F238E27FC236}">
                <a16:creationId xmlns:a16="http://schemas.microsoft.com/office/drawing/2014/main" id="{24B70E8E-BB00-40E2-B61C-9FCDE6833B95}"/>
              </a:ext>
            </a:extLst>
          </p:cNvPr>
          <p:cNvSpPr>
            <a:spLocks noChangeArrowheads="1"/>
          </p:cNvSpPr>
          <p:nvPr/>
        </p:nvSpPr>
        <p:spPr bwMode="auto">
          <a:xfrm rot="-635671">
            <a:off x="8768758" y="1483275"/>
            <a:ext cx="1657350" cy="531813"/>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ctr"/>
            <a:r>
              <a:rPr kumimoji="1" lang="zh-CN" altLang="en-US" sz="1400">
                <a:latin typeface="Alibaba PuHuiTi B" panose="00020600040101010101" pitchFamily="18" charset="-122"/>
                <a:ea typeface="Alibaba PuHuiTi B" panose="00020600040101010101" pitchFamily="18" charset="-122"/>
                <a:cs typeface="Alibaba PuHuiTi B" panose="00020600040101010101" pitchFamily="18" charset="-122"/>
              </a:rPr>
              <a:t>软件的代码量</a:t>
            </a:r>
            <a:endParaRPr kumimoji="1" lang="en-US" altLang="zh-CN" sz="1400">
              <a:latin typeface="Alibaba PuHuiTi B" panose="00020600040101010101" pitchFamily="18" charset="-122"/>
              <a:ea typeface="Alibaba PuHuiTi B" panose="00020600040101010101" pitchFamily="18" charset="-122"/>
              <a:cs typeface="Alibaba PuHuiTi B" panose="00020600040101010101" pitchFamily="18" charset="-122"/>
            </a:endParaRPr>
          </a:p>
          <a:p>
            <a:pPr algn="ctr"/>
            <a:r>
              <a:rPr kumimoji="1" lang="zh-CN" altLang="en-US" sz="1400">
                <a:latin typeface="Alibaba PuHuiTi B" panose="00020600040101010101" pitchFamily="18" charset="-122"/>
                <a:ea typeface="Alibaba PuHuiTi B" panose="00020600040101010101" pitchFamily="18" charset="-122"/>
                <a:cs typeface="Alibaba PuHuiTi B" panose="00020600040101010101" pitchFamily="18" charset="-122"/>
              </a:rPr>
              <a:t>增长迅速</a:t>
            </a:r>
            <a:endParaRPr kumimoji="1" lang="en-US" altLang="zh-CN" sz="1400">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9" name="楕円 24">
            <a:extLst>
              <a:ext uri="{FF2B5EF4-FFF2-40B4-BE49-F238E27FC236}">
                <a16:creationId xmlns:a16="http://schemas.microsoft.com/office/drawing/2014/main" id="{827FD8C5-16C9-490B-A6D0-C1D7743E2B5D}"/>
              </a:ext>
            </a:extLst>
          </p:cNvPr>
          <p:cNvSpPr>
            <a:spLocks noChangeArrowheads="1"/>
          </p:cNvSpPr>
          <p:nvPr/>
        </p:nvSpPr>
        <p:spPr bwMode="auto">
          <a:xfrm rot="763301">
            <a:off x="6674846" y="1415013"/>
            <a:ext cx="1939925" cy="460375"/>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ctr"/>
            <a:r>
              <a:rPr kumimoji="1" lang="zh-CN" altLang="en-US" sz="1400" dirty="0">
                <a:latin typeface="Alibaba PuHuiTi B" panose="00020600040101010101" pitchFamily="18" charset="-122"/>
                <a:ea typeface="Alibaba PuHuiTi B" panose="00020600040101010101" pitchFamily="18" charset="-122"/>
                <a:cs typeface="Alibaba PuHuiTi B" panose="00020600040101010101" pitchFamily="18" charset="-122"/>
              </a:rPr>
              <a:t>软件的代码量增长迅速</a:t>
            </a:r>
            <a:endParaRPr kumimoji="1" lang="en-US" altLang="zh-CN" sz="1400"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Tree>
    <p:extLst>
      <p:ext uri="{BB962C8B-B14F-4D97-AF65-F5344CB8AC3E}">
        <p14:creationId xmlns:p14="http://schemas.microsoft.com/office/powerpoint/2010/main" val="366619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70E7B2-87A5-42DB-952D-E80F9770ECDF}"/>
              </a:ext>
            </a:extLst>
          </p:cNvPr>
          <p:cNvSpPr>
            <a:spLocks noGrp="1"/>
          </p:cNvSpPr>
          <p:nvPr>
            <p:ph type="ftr" sz="quarter" idx="10"/>
          </p:nvPr>
        </p:nvSpPr>
        <p:spPr/>
        <p:txBody>
          <a:bodyPr/>
          <a:lstStyle/>
          <a:p>
            <a:r>
              <a:rPr lang="de-DE" altLang="ja-JP"/>
              <a:t>Copyright 2021 NANJING  FUJITSU NANDA  SOFTWARE TECHNOLOGY  CO., LTD.</a:t>
            </a:r>
            <a:endParaRPr lang="de-DE" altLang="ja-JP" dirty="0"/>
          </a:p>
        </p:txBody>
      </p:sp>
      <p:sp>
        <p:nvSpPr>
          <p:cNvPr id="3" name="灯片编号占位符 2">
            <a:extLst>
              <a:ext uri="{FF2B5EF4-FFF2-40B4-BE49-F238E27FC236}">
                <a16:creationId xmlns:a16="http://schemas.microsoft.com/office/drawing/2014/main" id="{BFB02291-A899-4913-B6B3-521BB664C662}"/>
              </a:ext>
            </a:extLst>
          </p:cNvPr>
          <p:cNvSpPr>
            <a:spLocks noGrp="1"/>
          </p:cNvSpPr>
          <p:nvPr>
            <p:ph type="sldNum" sz="quarter" idx="11"/>
          </p:nvPr>
        </p:nvSpPr>
        <p:spPr/>
        <p:txBody>
          <a:bodyPr/>
          <a:lstStyle/>
          <a:p>
            <a:pPr>
              <a:defRPr/>
            </a:pPr>
            <a:fld id="{0B5B02AC-72C7-48A8-B1FA-68CE81373FC9}" type="slidenum">
              <a:rPr lang="de-DE" altLang="ja-JP" smtClean="0"/>
              <a:pPr>
                <a:defRPr/>
              </a:pPr>
              <a:t>49</a:t>
            </a:fld>
            <a:endParaRPr lang="de-DE" altLang="ja-JP"/>
          </a:p>
        </p:txBody>
      </p:sp>
      <p:sp>
        <p:nvSpPr>
          <p:cNvPr id="4" name="标题 3">
            <a:extLst>
              <a:ext uri="{FF2B5EF4-FFF2-40B4-BE49-F238E27FC236}">
                <a16:creationId xmlns:a16="http://schemas.microsoft.com/office/drawing/2014/main" id="{D8A431E8-0F2A-487F-B088-CAA67448B4C5}"/>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6C4EFCB9-01A8-4088-A624-F4F5C90C71D1}"/>
              </a:ext>
            </a:extLst>
          </p:cNvPr>
          <p:cNvSpPr>
            <a:spLocks noGrp="1"/>
          </p:cNvSpPr>
          <p:nvPr>
            <p:ph idx="1"/>
          </p:nvPr>
        </p:nvSpPr>
        <p:spPr/>
        <p:txBody>
          <a:bodyPr/>
          <a:lstStyle/>
          <a:p>
            <a:r>
              <a:rPr lang="en-US" altLang="ja-JP" dirty="0"/>
              <a:t>Machine Manifest</a:t>
            </a:r>
          </a:p>
          <a:p>
            <a:pPr lvl="1"/>
            <a:r>
              <a:rPr lang="en-US" altLang="zh-CN" sz="2000" b="0" dirty="0"/>
              <a:t>Function Groups</a:t>
            </a:r>
            <a:endParaRPr lang="en-US" altLang="ja-JP" sz="2000" b="0" dirty="0"/>
          </a:p>
        </p:txBody>
      </p:sp>
      <p:pic>
        <p:nvPicPr>
          <p:cNvPr id="7" name="图片 6">
            <a:extLst>
              <a:ext uri="{FF2B5EF4-FFF2-40B4-BE49-F238E27FC236}">
                <a16:creationId xmlns:a16="http://schemas.microsoft.com/office/drawing/2014/main" id="{E9DB18EB-945C-4E80-AE72-E3947A13E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933" y="2009786"/>
            <a:ext cx="8681156" cy="4420781"/>
          </a:xfrm>
          <a:prstGeom prst="rect">
            <a:avLst/>
          </a:prstGeom>
        </p:spPr>
      </p:pic>
    </p:spTree>
    <p:extLst>
      <p:ext uri="{BB962C8B-B14F-4D97-AF65-F5344CB8AC3E}">
        <p14:creationId xmlns:p14="http://schemas.microsoft.com/office/powerpoint/2010/main" val="1480962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70E7B2-87A5-42DB-952D-E80F9770ECDF}"/>
              </a:ext>
            </a:extLst>
          </p:cNvPr>
          <p:cNvSpPr>
            <a:spLocks noGrp="1"/>
          </p:cNvSpPr>
          <p:nvPr>
            <p:ph type="ftr" sz="quarter" idx="10"/>
          </p:nvPr>
        </p:nvSpPr>
        <p:spPr/>
        <p:txBody>
          <a:bodyPr/>
          <a:lstStyle/>
          <a:p>
            <a:r>
              <a:rPr lang="de-DE" altLang="ja-JP"/>
              <a:t>Copyright 2021 NANJING  FUJITSU NANDA  SOFTWARE TECHNOLOGY  CO., LTD.</a:t>
            </a:r>
            <a:endParaRPr lang="de-DE" altLang="ja-JP" dirty="0"/>
          </a:p>
        </p:txBody>
      </p:sp>
      <p:sp>
        <p:nvSpPr>
          <p:cNvPr id="3" name="灯片编号占位符 2">
            <a:extLst>
              <a:ext uri="{FF2B5EF4-FFF2-40B4-BE49-F238E27FC236}">
                <a16:creationId xmlns:a16="http://schemas.microsoft.com/office/drawing/2014/main" id="{BFB02291-A899-4913-B6B3-521BB664C662}"/>
              </a:ext>
            </a:extLst>
          </p:cNvPr>
          <p:cNvSpPr>
            <a:spLocks noGrp="1"/>
          </p:cNvSpPr>
          <p:nvPr>
            <p:ph type="sldNum" sz="quarter" idx="11"/>
          </p:nvPr>
        </p:nvSpPr>
        <p:spPr/>
        <p:txBody>
          <a:bodyPr/>
          <a:lstStyle/>
          <a:p>
            <a:pPr>
              <a:defRPr/>
            </a:pPr>
            <a:fld id="{0B5B02AC-72C7-48A8-B1FA-68CE81373FC9}" type="slidenum">
              <a:rPr lang="de-DE" altLang="ja-JP" smtClean="0"/>
              <a:pPr>
                <a:defRPr/>
              </a:pPr>
              <a:t>50</a:t>
            </a:fld>
            <a:endParaRPr lang="de-DE" altLang="ja-JP"/>
          </a:p>
        </p:txBody>
      </p:sp>
      <p:sp>
        <p:nvSpPr>
          <p:cNvPr id="4" name="标题 3">
            <a:extLst>
              <a:ext uri="{FF2B5EF4-FFF2-40B4-BE49-F238E27FC236}">
                <a16:creationId xmlns:a16="http://schemas.microsoft.com/office/drawing/2014/main" id="{D8A431E8-0F2A-487F-B088-CAA67448B4C5}"/>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6C4EFCB9-01A8-4088-A624-F4F5C90C71D1}"/>
              </a:ext>
            </a:extLst>
          </p:cNvPr>
          <p:cNvSpPr>
            <a:spLocks noGrp="1"/>
          </p:cNvSpPr>
          <p:nvPr>
            <p:ph idx="1"/>
          </p:nvPr>
        </p:nvSpPr>
        <p:spPr/>
        <p:txBody>
          <a:bodyPr/>
          <a:lstStyle/>
          <a:p>
            <a:r>
              <a:rPr lang="en-US" altLang="ja-JP" dirty="0"/>
              <a:t>Machine Manifest</a:t>
            </a:r>
          </a:p>
          <a:p>
            <a:pPr lvl="1"/>
            <a:r>
              <a:rPr lang="en-US" altLang="zh-CN" dirty="0"/>
              <a:t>Configure OS for AP</a:t>
            </a:r>
            <a:endParaRPr lang="en-US" altLang="ja-JP" dirty="0"/>
          </a:p>
        </p:txBody>
      </p:sp>
      <p:pic>
        <p:nvPicPr>
          <p:cNvPr id="7" name="图片 6">
            <a:extLst>
              <a:ext uri="{FF2B5EF4-FFF2-40B4-BE49-F238E27FC236}">
                <a16:creationId xmlns:a16="http://schemas.microsoft.com/office/drawing/2014/main" id="{64ED5537-A418-4F8C-BE0A-FA0AB1246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664" y="2485895"/>
            <a:ext cx="9153171" cy="3944672"/>
          </a:xfrm>
          <a:prstGeom prst="rect">
            <a:avLst/>
          </a:prstGeom>
        </p:spPr>
      </p:pic>
    </p:spTree>
    <p:extLst>
      <p:ext uri="{BB962C8B-B14F-4D97-AF65-F5344CB8AC3E}">
        <p14:creationId xmlns:p14="http://schemas.microsoft.com/office/powerpoint/2010/main" val="480881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70E7B2-87A5-42DB-952D-E80F9770ECDF}"/>
              </a:ext>
            </a:extLst>
          </p:cNvPr>
          <p:cNvSpPr>
            <a:spLocks noGrp="1"/>
          </p:cNvSpPr>
          <p:nvPr>
            <p:ph type="ftr" sz="quarter" idx="10"/>
          </p:nvPr>
        </p:nvSpPr>
        <p:spPr/>
        <p:txBody>
          <a:bodyPr/>
          <a:lstStyle/>
          <a:p>
            <a:r>
              <a:rPr lang="de-DE" altLang="ja-JP"/>
              <a:t>Copyright 2021 NANJING  FUJITSU NANDA  SOFTWARE TECHNOLOGY  CO., LTD.</a:t>
            </a:r>
            <a:endParaRPr lang="de-DE" altLang="ja-JP" dirty="0"/>
          </a:p>
        </p:txBody>
      </p:sp>
      <p:sp>
        <p:nvSpPr>
          <p:cNvPr id="3" name="灯片编号占位符 2">
            <a:extLst>
              <a:ext uri="{FF2B5EF4-FFF2-40B4-BE49-F238E27FC236}">
                <a16:creationId xmlns:a16="http://schemas.microsoft.com/office/drawing/2014/main" id="{BFB02291-A899-4913-B6B3-521BB664C662}"/>
              </a:ext>
            </a:extLst>
          </p:cNvPr>
          <p:cNvSpPr>
            <a:spLocks noGrp="1"/>
          </p:cNvSpPr>
          <p:nvPr>
            <p:ph type="sldNum" sz="quarter" idx="11"/>
          </p:nvPr>
        </p:nvSpPr>
        <p:spPr/>
        <p:txBody>
          <a:bodyPr/>
          <a:lstStyle/>
          <a:p>
            <a:pPr>
              <a:defRPr/>
            </a:pPr>
            <a:fld id="{0B5B02AC-72C7-48A8-B1FA-68CE81373FC9}" type="slidenum">
              <a:rPr lang="de-DE" altLang="ja-JP" smtClean="0"/>
              <a:pPr>
                <a:defRPr/>
              </a:pPr>
              <a:t>51</a:t>
            </a:fld>
            <a:endParaRPr lang="de-DE" altLang="ja-JP"/>
          </a:p>
        </p:txBody>
      </p:sp>
      <p:sp>
        <p:nvSpPr>
          <p:cNvPr id="4" name="标题 3">
            <a:extLst>
              <a:ext uri="{FF2B5EF4-FFF2-40B4-BE49-F238E27FC236}">
                <a16:creationId xmlns:a16="http://schemas.microsoft.com/office/drawing/2014/main" id="{D8A431E8-0F2A-487F-B088-CAA67448B4C5}"/>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6C4EFCB9-01A8-4088-A624-F4F5C90C71D1}"/>
              </a:ext>
            </a:extLst>
          </p:cNvPr>
          <p:cNvSpPr>
            <a:spLocks noGrp="1"/>
          </p:cNvSpPr>
          <p:nvPr>
            <p:ph idx="1"/>
          </p:nvPr>
        </p:nvSpPr>
        <p:spPr/>
        <p:txBody>
          <a:bodyPr/>
          <a:lstStyle/>
          <a:p>
            <a:r>
              <a:rPr lang="en-US" altLang="ja-JP" dirty="0"/>
              <a:t>M</a:t>
            </a:r>
            <a:r>
              <a:rPr lang="en-US" altLang="zh-CN" dirty="0"/>
              <a:t>ap Process To Machine</a:t>
            </a:r>
            <a:endParaRPr lang="en-US" altLang="ja-JP" dirty="0"/>
          </a:p>
        </p:txBody>
      </p:sp>
      <p:pic>
        <p:nvPicPr>
          <p:cNvPr id="7" name="图片 6">
            <a:extLst>
              <a:ext uri="{FF2B5EF4-FFF2-40B4-BE49-F238E27FC236}">
                <a16:creationId xmlns:a16="http://schemas.microsoft.com/office/drawing/2014/main" id="{C16C6B24-6142-4CDC-B1E4-EEC8F3A2F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376" y="1993031"/>
            <a:ext cx="8677631" cy="4643811"/>
          </a:xfrm>
          <a:prstGeom prst="rect">
            <a:avLst/>
          </a:prstGeom>
        </p:spPr>
      </p:pic>
    </p:spTree>
    <p:extLst>
      <p:ext uri="{BB962C8B-B14F-4D97-AF65-F5344CB8AC3E}">
        <p14:creationId xmlns:p14="http://schemas.microsoft.com/office/powerpoint/2010/main" val="3232708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70E7B2-87A5-42DB-952D-E80F9770ECDF}"/>
              </a:ext>
            </a:extLst>
          </p:cNvPr>
          <p:cNvSpPr>
            <a:spLocks noGrp="1"/>
          </p:cNvSpPr>
          <p:nvPr>
            <p:ph type="ftr" sz="quarter" idx="10"/>
          </p:nvPr>
        </p:nvSpPr>
        <p:spPr/>
        <p:txBody>
          <a:bodyPr/>
          <a:lstStyle/>
          <a:p>
            <a:r>
              <a:rPr lang="de-DE" altLang="ja-JP"/>
              <a:t>Copyright 2021 NANJING  FUJITSU NANDA  SOFTWARE TECHNOLOGY  CO., LTD.</a:t>
            </a:r>
            <a:endParaRPr lang="de-DE" altLang="ja-JP" dirty="0"/>
          </a:p>
        </p:txBody>
      </p:sp>
      <p:sp>
        <p:nvSpPr>
          <p:cNvPr id="3" name="灯片编号占位符 2">
            <a:extLst>
              <a:ext uri="{FF2B5EF4-FFF2-40B4-BE49-F238E27FC236}">
                <a16:creationId xmlns:a16="http://schemas.microsoft.com/office/drawing/2014/main" id="{BFB02291-A899-4913-B6B3-521BB664C662}"/>
              </a:ext>
            </a:extLst>
          </p:cNvPr>
          <p:cNvSpPr>
            <a:spLocks noGrp="1"/>
          </p:cNvSpPr>
          <p:nvPr>
            <p:ph type="sldNum" sz="quarter" idx="11"/>
          </p:nvPr>
        </p:nvSpPr>
        <p:spPr/>
        <p:txBody>
          <a:bodyPr/>
          <a:lstStyle/>
          <a:p>
            <a:pPr>
              <a:defRPr/>
            </a:pPr>
            <a:fld id="{0B5B02AC-72C7-48A8-B1FA-68CE81373FC9}" type="slidenum">
              <a:rPr lang="de-DE" altLang="ja-JP" smtClean="0"/>
              <a:pPr>
                <a:defRPr/>
              </a:pPr>
              <a:t>52</a:t>
            </a:fld>
            <a:endParaRPr lang="de-DE" altLang="ja-JP"/>
          </a:p>
        </p:txBody>
      </p:sp>
      <p:sp>
        <p:nvSpPr>
          <p:cNvPr id="4" name="标题 3">
            <a:extLst>
              <a:ext uri="{FF2B5EF4-FFF2-40B4-BE49-F238E27FC236}">
                <a16:creationId xmlns:a16="http://schemas.microsoft.com/office/drawing/2014/main" id="{D8A431E8-0F2A-487F-B088-CAA67448B4C5}"/>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6C4EFCB9-01A8-4088-A624-F4F5C90C71D1}"/>
              </a:ext>
            </a:extLst>
          </p:cNvPr>
          <p:cNvSpPr>
            <a:spLocks noGrp="1"/>
          </p:cNvSpPr>
          <p:nvPr>
            <p:ph idx="1"/>
          </p:nvPr>
        </p:nvSpPr>
        <p:spPr/>
        <p:txBody>
          <a:bodyPr/>
          <a:lstStyle/>
          <a:p>
            <a:r>
              <a:rPr lang="en-US" altLang="zh-CN" dirty="0"/>
              <a:t>Execution</a:t>
            </a:r>
            <a:r>
              <a:rPr lang="en-US" altLang="ja-JP" dirty="0"/>
              <a:t> Manifest</a:t>
            </a:r>
          </a:p>
        </p:txBody>
      </p:sp>
      <p:pic>
        <p:nvPicPr>
          <p:cNvPr id="7" name="图片 6">
            <a:extLst>
              <a:ext uri="{FF2B5EF4-FFF2-40B4-BE49-F238E27FC236}">
                <a16:creationId xmlns:a16="http://schemas.microsoft.com/office/drawing/2014/main" id="{407E2713-1826-468B-9711-5EFB664A3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35" y="1924514"/>
            <a:ext cx="6349344" cy="4581172"/>
          </a:xfrm>
          <a:prstGeom prst="rect">
            <a:avLst/>
          </a:prstGeom>
        </p:spPr>
      </p:pic>
    </p:spTree>
    <p:extLst>
      <p:ext uri="{BB962C8B-B14F-4D97-AF65-F5344CB8AC3E}">
        <p14:creationId xmlns:p14="http://schemas.microsoft.com/office/powerpoint/2010/main" val="3888451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13F03D-721B-45E9-8CBF-6367680F1F3F}"/>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2B6BD3AA-E709-4BF6-A288-A6CB0A8D8196}"/>
              </a:ext>
            </a:extLst>
          </p:cNvPr>
          <p:cNvSpPr>
            <a:spLocks noGrp="1"/>
          </p:cNvSpPr>
          <p:nvPr>
            <p:ph type="sldNum" sz="quarter" idx="11"/>
          </p:nvPr>
        </p:nvSpPr>
        <p:spPr/>
        <p:txBody>
          <a:bodyPr/>
          <a:lstStyle/>
          <a:p>
            <a:pPr>
              <a:defRPr/>
            </a:pPr>
            <a:fld id="{0B5B02AC-72C7-48A8-B1FA-68CE81373FC9}" type="slidenum">
              <a:rPr lang="de-DE" altLang="ja-JP" smtClean="0"/>
              <a:pPr>
                <a:defRPr/>
              </a:pPr>
              <a:t>53</a:t>
            </a:fld>
            <a:endParaRPr lang="de-DE" altLang="ja-JP"/>
          </a:p>
        </p:txBody>
      </p:sp>
      <p:sp>
        <p:nvSpPr>
          <p:cNvPr id="4" name="标题 3">
            <a:extLst>
              <a:ext uri="{FF2B5EF4-FFF2-40B4-BE49-F238E27FC236}">
                <a16:creationId xmlns:a16="http://schemas.microsoft.com/office/drawing/2014/main" id="{179408FA-81FF-41FE-8EF3-22F68729EC28}"/>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2C8D01D2-FC1C-4F39-A2E1-C042AFBD5C47}"/>
              </a:ext>
            </a:extLst>
          </p:cNvPr>
          <p:cNvSpPr>
            <a:spLocks noGrp="1"/>
          </p:cNvSpPr>
          <p:nvPr>
            <p:ph idx="1"/>
          </p:nvPr>
        </p:nvSpPr>
        <p:spPr>
          <a:xfrm>
            <a:off x="311154" y="1441007"/>
            <a:ext cx="5422897" cy="4989560"/>
          </a:xfrm>
        </p:spPr>
        <p:txBody>
          <a:bodyPr/>
          <a:lstStyle/>
          <a:p>
            <a:r>
              <a:rPr kumimoji="1" lang="en-US" altLang="ja-JP" dirty="0"/>
              <a:t>APP</a:t>
            </a:r>
            <a:r>
              <a:rPr kumimoji="1" lang="ja-JP" altLang="en-US" dirty="0"/>
              <a:t>集成调试</a:t>
            </a:r>
            <a:endParaRPr kumimoji="1" lang="en-US" altLang="ja-JP" dirty="0"/>
          </a:p>
          <a:p>
            <a:pPr lvl="1"/>
            <a:r>
              <a:rPr kumimoji="1" lang="ja-JP" altLang="en-US" sz="2000" b="0" dirty="0"/>
              <a:t>下图所示为设计的一个名为</a:t>
            </a:r>
            <a:r>
              <a:rPr kumimoji="1" lang="en-US" altLang="zh-CN" sz="2000" b="0" dirty="0"/>
              <a:t>Radar</a:t>
            </a:r>
            <a:r>
              <a:rPr kumimoji="1" lang="ja-JP" altLang="en-US" sz="2000" b="0" dirty="0"/>
              <a:t>的</a:t>
            </a:r>
            <a:r>
              <a:rPr kumimoji="1" lang="en-US" altLang="zh-CN" sz="2000" b="0" dirty="0"/>
              <a:t>Service Interface</a:t>
            </a:r>
          </a:p>
          <a:p>
            <a:pPr lvl="1"/>
            <a:r>
              <a:rPr kumimoji="1" lang="zh-CN" altLang="en-US" sz="2000" b="0" dirty="0"/>
              <a:t>相应的部分</a:t>
            </a:r>
            <a:r>
              <a:rPr kumimoji="1" lang="en-US" altLang="zh-CN" sz="2000" b="0" dirty="0"/>
              <a:t>ARXML</a:t>
            </a:r>
            <a:r>
              <a:rPr kumimoji="1" lang="zh-CN" altLang="en-US" sz="2000" b="0" dirty="0"/>
              <a:t>如下图所示：</a:t>
            </a:r>
            <a:endParaRPr kumimoji="1" lang="en-US" altLang="ja-JP" sz="2000" b="0" dirty="0"/>
          </a:p>
        </p:txBody>
      </p:sp>
      <p:pic>
        <p:nvPicPr>
          <p:cNvPr id="7" name="图片 6">
            <a:extLst>
              <a:ext uri="{FF2B5EF4-FFF2-40B4-BE49-F238E27FC236}">
                <a16:creationId xmlns:a16="http://schemas.microsoft.com/office/drawing/2014/main" id="{A691BE88-A575-4950-8E6D-23836381A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7535" y="982632"/>
            <a:ext cx="6258827" cy="5598173"/>
          </a:xfrm>
          <a:prstGeom prst="rect">
            <a:avLst/>
          </a:prstGeom>
        </p:spPr>
      </p:pic>
      <p:pic>
        <p:nvPicPr>
          <p:cNvPr id="8" name="图片 7">
            <a:extLst>
              <a:ext uri="{FF2B5EF4-FFF2-40B4-BE49-F238E27FC236}">
                <a16:creationId xmlns:a16="http://schemas.microsoft.com/office/drawing/2014/main" id="{ACB9DA3B-F274-4817-A607-E7CD4424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222" y="3511103"/>
            <a:ext cx="4025887" cy="2995640"/>
          </a:xfrm>
          <a:prstGeom prst="rect">
            <a:avLst/>
          </a:prstGeom>
        </p:spPr>
      </p:pic>
    </p:spTree>
    <p:extLst>
      <p:ext uri="{BB962C8B-B14F-4D97-AF65-F5344CB8AC3E}">
        <p14:creationId xmlns:p14="http://schemas.microsoft.com/office/powerpoint/2010/main" val="42981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13F03D-721B-45E9-8CBF-6367680F1F3F}"/>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2B6BD3AA-E709-4BF6-A288-A6CB0A8D8196}"/>
              </a:ext>
            </a:extLst>
          </p:cNvPr>
          <p:cNvSpPr>
            <a:spLocks noGrp="1"/>
          </p:cNvSpPr>
          <p:nvPr>
            <p:ph type="sldNum" sz="quarter" idx="11"/>
          </p:nvPr>
        </p:nvSpPr>
        <p:spPr/>
        <p:txBody>
          <a:bodyPr/>
          <a:lstStyle/>
          <a:p>
            <a:pPr>
              <a:defRPr/>
            </a:pPr>
            <a:fld id="{0B5B02AC-72C7-48A8-B1FA-68CE81373FC9}" type="slidenum">
              <a:rPr lang="de-DE" altLang="ja-JP" smtClean="0"/>
              <a:pPr>
                <a:defRPr/>
              </a:pPr>
              <a:t>54</a:t>
            </a:fld>
            <a:endParaRPr lang="de-DE" altLang="ja-JP"/>
          </a:p>
        </p:txBody>
      </p:sp>
      <p:sp>
        <p:nvSpPr>
          <p:cNvPr id="4" name="标题 3">
            <a:extLst>
              <a:ext uri="{FF2B5EF4-FFF2-40B4-BE49-F238E27FC236}">
                <a16:creationId xmlns:a16="http://schemas.microsoft.com/office/drawing/2014/main" id="{179408FA-81FF-41FE-8EF3-22F68729EC28}"/>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2C8D01D2-FC1C-4F39-A2E1-C042AFBD5C47}"/>
              </a:ext>
            </a:extLst>
          </p:cNvPr>
          <p:cNvSpPr>
            <a:spLocks noGrp="1"/>
          </p:cNvSpPr>
          <p:nvPr>
            <p:ph idx="1"/>
          </p:nvPr>
        </p:nvSpPr>
        <p:spPr>
          <a:xfrm>
            <a:off x="311154" y="1441007"/>
            <a:ext cx="4511103" cy="4989560"/>
          </a:xfrm>
        </p:spPr>
        <p:txBody>
          <a:bodyPr/>
          <a:lstStyle/>
          <a:p>
            <a:r>
              <a:rPr kumimoji="1" lang="en-US" altLang="ja-JP" dirty="0"/>
              <a:t>APP</a:t>
            </a:r>
            <a:r>
              <a:rPr kumimoji="1" lang="ja-JP" altLang="en-US" dirty="0"/>
              <a:t>集成调试</a:t>
            </a:r>
            <a:endParaRPr kumimoji="1" lang="en-US" altLang="ja-JP" dirty="0"/>
          </a:p>
          <a:p>
            <a:pPr lvl="1"/>
            <a:r>
              <a:rPr kumimoji="1" lang="zh-CN" altLang="en-US" b="0" dirty="0"/>
              <a:t>生成的</a:t>
            </a:r>
            <a:r>
              <a:rPr kumimoji="1" lang="en-US" altLang="zh-CN" b="0" dirty="0"/>
              <a:t>.json</a:t>
            </a:r>
            <a:r>
              <a:rPr kumimoji="1" lang="zh-CN" altLang="en-US" b="0" dirty="0"/>
              <a:t>文件 </a:t>
            </a:r>
            <a:r>
              <a:rPr kumimoji="1" lang="en-US" altLang="zh-CN" b="0" dirty="0"/>
              <a:t>(</a:t>
            </a:r>
            <a:r>
              <a:rPr kumimoji="1" lang="zh-CN" altLang="en-US" b="0" dirty="0"/>
              <a:t>部分</a:t>
            </a:r>
            <a:r>
              <a:rPr kumimoji="1" lang="en-US" altLang="zh-CN" b="0" dirty="0"/>
              <a:t>)</a:t>
            </a:r>
            <a:r>
              <a:rPr kumimoji="1" lang="zh-CN" altLang="en-US" b="0" dirty="0"/>
              <a:t>，如下图所示：</a:t>
            </a:r>
            <a:endParaRPr kumimoji="1" lang="en-US" altLang="ja-JP" b="0" dirty="0"/>
          </a:p>
        </p:txBody>
      </p:sp>
      <p:pic>
        <p:nvPicPr>
          <p:cNvPr id="6" name="图片 5">
            <a:extLst>
              <a:ext uri="{FF2B5EF4-FFF2-40B4-BE49-F238E27FC236}">
                <a16:creationId xmlns:a16="http://schemas.microsoft.com/office/drawing/2014/main" id="{D3C7D3F3-7D55-4805-A2FE-81E07FD82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007" y="1080353"/>
            <a:ext cx="6845355" cy="5472853"/>
          </a:xfrm>
          <a:prstGeom prst="rect">
            <a:avLst/>
          </a:prstGeom>
        </p:spPr>
      </p:pic>
    </p:spTree>
    <p:extLst>
      <p:ext uri="{BB962C8B-B14F-4D97-AF65-F5344CB8AC3E}">
        <p14:creationId xmlns:p14="http://schemas.microsoft.com/office/powerpoint/2010/main" val="2944671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13F03D-721B-45E9-8CBF-6367680F1F3F}"/>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2B6BD3AA-E709-4BF6-A288-A6CB0A8D8196}"/>
              </a:ext>
            </a:extLst>
          </p:cNvPr>
          <p:cNvSpPr>
            <a:spLocks noGrp="1"/>
          </p:cNvSpPr>
          <p:nvPr>
            <p:ph type="sldNum" sz="quarter" idx="11"/>
          </p:nvPr>
        </p:nvSpPr>
        <p:spPr/>
        <p:txBody>
          <a:bodyPr/>
          <a:lstStyle/>
          <a:p>
            <a:pPr>
              <a:defRPr/>
            </a:pPr>
            <a:fld id="{0B5B02AC-72C7-48A8-B1FA-68CE81373FC9}" type="slidenum">
              <a:rPr lang="de-DE" altLang="ja-JP" smtClean="0"/>
              <a:pPr>
                <a:defRPr/>
              </a:pPr>
              <a:t>55</a:t>
            </a:fld>
            <a:endParaRPr lang="de-DE" altLang="ja-JP"/>
          </a:p>
        </p:txBody>
      </p:sp>
      <p:sp>
        <p:nvSpPr>
          <p:cNvPr id="4" name="标题 3">
            <a:extLst>
              <a:ext uri="{FF2B5EF4-FFF2-40B4-BE49-F238E27FC236}">
                <a16:creationId xmlns:a16="http://schemas.microsoft.com/office/drawing/2014/main" id="{179408FA-81FF-41FE-8EF3-22F68729EC28}"/>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2C8D01D2-FC1C-4F39-A2E1-C042AFBD5C47}"/>
              </a:ext>
            </a:extLst>
          </p:cNvPr>
          <p:cNvSpPr>
            <a:spLocks noGrp="1"/>
          </p:cNvSpPr>
          <p:nvPr>
            <p:ph idx="1"/>
          </p:nvPr>
        </p:nvSpPr>
        <p:spPr>
          <a:xfrm>
            <a:off x="311154" y="1441007"/>
            <a:ext cx="11450918" cy="4989560"/>
          </a:xfrm>
        </p:spPr>
        <p:txBody>
          <a:bodyPr/>
          <a:lstStyle/>
          <a:p>
            <a:r>
              <a:rPr kumimoji="1" lang="en-US" altLang="ja-JP" dirty="0"/>
              <a:t>APP</a:t>
            </a:r>
            <a:r>
              <a:rPr kumimoji="1" lang="ja-JP" altLang="en-US" dirty="0"/>
              <a:t>集成调试</a:t>
            </a:r>
            <a:endParaRPr kumimoji="1" lang="en-US" altLang="ja-JP" dirty="0"/>
          </a:p>
          <a:p>
            <a:pPr lvl="1"/>
            <a:r>
              <a:rPr kumimoji="1" lang="ja-JP" altLang="en-US" sz="2000" b="0" dirty="0"/>
              <a:t>相应的生成的部分 </a:t>
            </a:r>
            <a:r>
              <a:rPr kumimoji="1" lang="en-US" altLang="ja-JP" sz="2000" b="0" dirty="0"/>
              <a:t>" </a:t>
            </a:r>
            <a:r>
              <a:rPr kumimoji="1" lang="en-US" altLang="ja-JP" sz="2000" b="0" dirty="0" err="1"/>
              <a:t>Skeleton.h</a:t>
            </a:r>
            <a:r>
              <a:rPr kumimoji="1" lang="en-US" altLang="ja-JP" sz="2000" b="0" dirty="0"/>
              <a:t> " </a:t>
            </a:r>
            <a:r>
              <a:rPr kumimoji="1" lang="ja-JP" altLang="en-US" sz="2000" b="0" dirty="0"/>
              <a:t>与 </a:t>
            </a:r>
            <a:r>
              <a:rPr kumimoji="1" lang="en-US" altLang="ja-JP" sz="2000" b="0" dirty="0"/>
              <a:t>" </a:t>
            </a:r>
            <a:r>
              <a:rPr kumimoji="1" lang="en-US" altLang="ja-JP" sz="2000" b="0" dirty="0" err="1"/>
              <a:t>Proxy.h</a:t>
            </a:r>
            <a:r>
              <a:rPr kumimoji="1" lang="en-US" altLang="ja-JP" sz="2000" b="0" dirty="0"/>
              <a:t> "</a:t>
            </a:r>
            <a:r>
              <a:rPr kumimoji="1" lang="ja-JP" altLang="en-US" sz="2000" b="0" dirty="0"/>
              <a:t>如下图所示，（本</a:t>
            </a:r>
            <a:r>
              <a:rPr kumimoji="1" lang="en-US" altLang="ja-JP" sz="2000" b="0" dirty="0"/>
              <a:t>demo</a:t>
            </a:r>
            <a:r>
              <a:rPr kumimoji="1" lang="ja-JP" altLang="en-US" sz="2000" b="0" dirty="0"/>
              <a:t>的建模阶段设计了</a:t>
            </a:r>
            <a:r>
              <a:rPr kumimoji="1" lang="en-US" altLang="ja-JP" sz="2000" b="0" dirty="0" err="1"/>
              <a:t>PPort</a:t>
            </a:r>
            <a:r>
              <a:rPr kumimoji="1" lang="ja-JP" altLang="en-US" sz="2000" b="0" dirty="0"/>
              <a:t>跟</a:t>
            </a:r>
            <a:r>
              <a:rPr kumimoji="1" lang="en-US" altLang="ja-JP" sz="2000" b="0" dirty="0" err="1"/>
              <a:t>RProt</a:t>
            </a:r>
            <a:r>
              <a:rPr kumimoji="1" lang="ja-JP" altLang="en-US" sz="2000" b="0" dirty="0"/>
              <a:t>，所以才有</a:t>
            </a:r>
            <a:r>
              <a:rPr kumimoji="1" lang="en-US" altLang="ja-JP" sz="2000" b="0" dirty="0"/>
              <a:t>" </a:t>
            </a:r>
            <a:r>
              <a:rPr kumimoji="1" lang="en-US" altLang="ja-JP" sz="2000" b="0" dirty="0" err="1"/>
              <a:t>Skeleton.h</a:t>
            </a:r>
            <a:r>
              <a:rPr kumimoji="1" lang="en-US" altLang="ja-JP" sz="2000" b="0" dirty="0"/>
              <a:t> " </a:t>
            </a:r>
            <a:r>
              <a:rPr kumimoji="1" lang="ja-JP" altLang="en-US" sz="2000" b="0" dirty="0"/>
              <a:t>与 </a:t>
            </a:r>
            <a:r>
              <a:rPr kumimoji="1" lang="en-US" altLang="ja-JP" sz="2000" b="0" dirty="0"/>
              <a:t>" </a:t>
            </a:r>
            <a:r>
              <a:rPr kumimoji="1" lang="en-US" altLang="ja-JP" sz="2000" b="0" dirty="0" err="1"/>
              <a:t>Proxy.h</a:t>
            </a:r>
            <a:r>
              <a:rPr kumimoji="1" lang="en-US" altLang="ja-JP" sz="2000" b="0" dirty="0"/>
              <a:t> "</a:t>
            </a:r>
            <a:r>
              <a:rPr kumimoji="1" lang="ja-JP" altLang="en-US" sz="2000" b="0" dirty="0"/>
              <a:t>）：</a:t>
            </a:r>
            <a:endParaRPr kumimoji="1" lang="en-US" altLang="ja-JP" sz="2000" b="0" dirty="0"/>
          </a:p>
        </p:txBody>
      </p:sp>
      <p:pic>
        <p:nvPicPr>
          <p:cNvPr id="6" name="图片 5">
            <a:extLst>
              <a:ext uri="{FF2B5EF4-FFF2-40B4-BE49-F238E27FC236}">
                <a16:creationId xmlns:a16="http://schemas.microsoft.com/office/drawing/2014/main" id="{BF3C3734-B90D-452E-8D11-7D88793CB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055" y="3017531"/>
            <a:ext cx="3856470" cy="3488155"/>
          </a:xfrm>
          <a:prstGeom prst="rect">
            <a:avLst/>
          </a:prstGeom>
        </p:spPr>
      </p:pic>
      <p:pic>
        <p:nvPicPr>
          <p:cNvPr id="7" name="图片 6">
            <a:extLst>
              <a:ext uri="{FF2B5EF4-FFF2-40B4-BE49-F238E27FC236}">
                <a16:creationId xmlns:a16="http://schemas.microsoft.com/office/drawing/2014/main" id="{1C9256D2-75C1-4099-B8B2-2C42B8BB4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840" y="3017531"/>
            <a:ext cx="3821384" cy="3488155"/>
          </a:xfrm>
          <a:prstGeom prst="rect">
            <a:avLst/>
          </a:prstGeom>
        </p:spPr>
      </p:pic>
    </p:spTree>
    <p:extLst>
      <p:ext uri="{BB962C8B-B14F-4D97-AF65-F5344CB8AC3E}">
        <p14:creationId xmlns:p14="http://schemas.microsoft.com/office/powerpoint/2010/main" val="2537624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13F03D-721B-45E9-8CBF-6367680F1F3F}"/>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2B6BD3AA-E709-4BF6-A288-A6CB0A8D8196}"/>
              </a:ext>
            </a:extLst>
          </p:cNvPr>
          <p:cNvSpPr>
            <a:spLocks noGrp="1"/>
          </p:cNvSpPr>
          <p:nvPr>
            <p:ph type="sldNum" sz="quarter" idx="11"/>
          </p:nvPr>
        </p:nvSpPr>
        <p:spPr/>
        <p:txBody>
          <a:bodyPr/>
          <a:lstStyle/>
          <a:p>
            <a:pPr>
              <a:defRPr/>
            </a:pPr>
            <a:fld id="{0B5B02AC-72C7-48A8-B1FA-68CE81373FC9}" type="slidenum">
              <a:rPr lang="de-DE" altLang="ja-JP" smtClean="0"/>
              <a:pPr>
                <a:defRPr/>
              </a:pPr>
              <a:t>56</a:t>
            </a:fld>
            <a:endParaRPr lang="de-DE" altLang="ja-JP"/>
          </a:p>
        </p:txBody>
      </p:sp>
      <p:sp>
        <p:nvSpPr>
          <p:cNvPr id="4" name="标题 3">
            <a:extLst>
              <a:ext uri="{FF2B5EF4-FFF2-40B4-BE49-F238E27FC236}">
                <a16:creationId xmlns:a16="http://schemas.microsoft.com/office/drawing/2014/main" id="{179408FA-81FF-41FE-8EF3-22F68729EC28}"/>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2C8D01D2-FC1C-4F39-A2E1-C042AFBD5C47}"/>
              </a:ext>
            </a:extLst>
          </p:cNvPr>
          <p:cNvSpPr>
            <a:spLocks noGrp="1"/>
          </p:cNvSpPr>
          <p:nvPr>
            <p:ph idx="1"/>
          </p:nvPr>
        </p:nvSpPr>
        <p:spPr>
          <a:xfrm>
            <a:off x="311154" y="1441007"/>
            <a:ext cx="10851758" cy="4989560"/>
          </a:xfrm>
        </p:spPr>
        <p:txBody>
          <a:bodyPr/>
          <a:lstStyle/>
          <a:p>
            <a:r>
              <a:rPr kumimoji="1" lang="en-US" altLang="ja-JP" dirty="0"/>
              <a:t>APP</a:t>
            </a:r>
            <a:r>
              <a:rPr kumimoji="1" lang="ja-JP" altLang="en-US" dirty="0"/>
              <a:t>集成调试</a:t>
            </a:r>
            <a:endParaRPr kumimoji="1" lang="en-US" altLang="ja-JP" dirty="0"/>
          </a:p>
          <a:p>
            <a:pPr lvl="1"/>
            <a:r>
              <a:rPr kumimoji="1" lang="zh-CN" altLang="en-US" sz="2000" b="0" dirty="0"/>
              <a:t>简单书写一个</a:t>
            </a:r>
            <a:r>
              <a:rPr kumimoji="1" lang="en-US" altLang="zh-CN" sz="2000" b="0" dirty="0"/>
              <a:t>“ Skeleton.cpp ”</a:t>
            </a:r>
            <a:r>
              <a:rPr kumimoji="1" lang="zh-CN" altLang="en-US" sz="2000" b="0" dirty="0"/>
              <a:t>、</a:t>
            </a:r>
            <a:r>
              <a:rPr kumimoji="1" lang="en-US" altLang="zh-CN" sz="2000" b="0" dirty="0"/>
              <a:t> " Proxy.cpp "</a:t>
            </a:r>
            <a:r>
              <a:rPr kumimoji="1" lang="zh-CN" altLang="en-US" sz="2000" b="0" dirty="0"/>
              <a:t>如下图所示：</a:t>
            </a:r>
          </a:p>
        </p:txBody>
      </p:sp>
      <p:pic>
        <p:nvPicPr>
          <p:cNvPr id="6" name="图片 5">
            <a:extLst>
              <a:ext uri="{FF2B5EF4-FFF2-40B4-BE49-F238E27FC236}">
                <a16:creationId xmlns:a16="http://schemas.microsoft.com/office/drawing/2014/main" id="{9E477552-4596-4C0D-AF21-D77FA9CC05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2972" y="2482089"/>
            <a:ext cx="3631930" cy="4123795"/>
          </a:xfrm>
          <a:prstGeom prst="rect">
            <a:avLst/>
          </a:prstGeom>
        </p:spPr>
      </p:pic>
      <p:pic>
        <p:nvPicPr>
          <p:cNvPr id="7" name="图片 6">
            <a:extLst>
              <a:ext uri="{FF2B5EF4-FFF2-40B4-BE49-F238E27FC236}">
                <a16:creationId xmlns:a16="http://schemas.microsoft.com/office/drawing/2014/main" id="{4F1DE2A4-9E05-4C56-B1FA-7050E89C96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4051" y="2482089"/>
            <a:ext cx="3120061" cy="4100362"/>
          </a:xfrm>
          <a:prstGeom prst="rect">
            <a:avLst/>
          </a:prstGeom>
        </p:spPr>
      </p:pic>
    </p:spTree>
    <p:extLst>
      <p:ext uri="{BB962C8B-B14F-4D97-AF65-F5344CB8AC3E}">
        <p14:creationId xmlns:p14="http://schemas.microsoft.com/office/powerpoint/2010/main" val="3664376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13F03D-721B-45E9-8CBF-6367680F1F3F}"/>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2B6BD3AA-E709-4BF6-A288-A6CB0A8D8196}"/>
              </a:ext>
            </a:extLst>
          </p:cNvPr>
          <p:cNvSpPr>
            <a:spLocks noGrp="1"/>
          </p:cNvSpPr>
          <p:nvPr>
            <p:ph type="sldNum" sz="quarter" idx="11"/>
          </p:nvPr>
        </p:nvSpPr>
        <p:spPr/>
        <p:txBody>
          <a:bodyPr/>
          <a:lstStyle/>
          <a:p>
            <a:pPr>
              <a:defRPr/>
            </a:pPr>
            <a:fld id="{0B5B02AC-72C7-48A8-B1FA-68CE81373FC9}" type="slidenum">
              <a:rPr lang="de-DE" altLang="ja-JP" smtClean="0"/>
              <a:pPr>
                <a:defRPr/>
              </a:pPr>
              <a:t>57</a:t>
            </a:fld>
            <a:endParaRPr lang="de-DE" altLang="ja-JP"/>
          </a:p>
        </p:txBody>
      </p:sp>
      <p:sp>
        <p:nvSpPr>
          <p:cNvPr id="4" name="标题 3">
            <a:extLst>
              <a:ext uri="{FF2B5EF4-FFF2-40B4-BE49-F238E27FC236}">
                <a16:creationId xmlns:a16="http://schemas.microsoft.com/office/drawing/2014/main" id="{179408FA-81FF-41FE-8EF3-22F68729EC28}"/>
              </a:ext>
            </a:extLst>
          </p:cNvPr>
          <p:cNvSpPr>
            <a:spLocks noGrp="1"/>
          </p:cNvSpPr>
          <p:nvPr>
            <p:ph type="title"/>
          </p:nvPr>
        </p:nvSpPr>
        <p:spPr/>
        <p:txBody>
          <a:bodyPr/>
          <a:lstStyle/>
          <a:p>
            <a:r>
              <a:rPr lang="en-US" altLang="ja-JP" dirty="0"/>
              <a:t>4. </a:t>
            </a:r>
            <a:r>
              <a:rPr lang="en-US" altLang="zh-CN" dirty="0"/>
              <a:t>AUTOSAR AP</a:t>
            </a:r>
            <a:r>
              <a:rPr lang="zh-CN" altLang="en-US" dirty="0"/>
              <a:t>设计与开发</a:t>
            </a:r>
            <a:endParaRPr kumimoji="1" lang="ja-JP" altLang="en-US" dirty="0"/>
          </a:p>
        </p:txBody>
      </p:sp>
      <p:sp>
        <p:nvSpPr>
          <p:cNvPr id="5" name="内容占位符 4">
            <a:extLst>
              <a:ext uri="{FF2B5EF4-FFF2-40B4-BE49-F238E27FC236}">
                <a16:creationId xmlns:a16="http://schemas.microsoft.com/office/drawing/2014/main" id="{2C8D01D2-FC1C-4F39-A2E1-C042AFBD5C47}"/>
              </a:ext>
            </a:extLst>
          </p:cNvPr>
          <p:cNvSpPr>
            <a:spLocks noGrp="1"/>
          </p:cNvSpPr>
          <p:nvPr>
            <p:ph idx="1"/>
          </p:nvPr>
        </p:nvSpPr>
        <p:spPr>
          <a:xfrm>
            <a:off x="311153" y="1441007"/>
            <a:ext cx="11489419" cy="4989560"/>
          </a:xfrm>
        </p:spPr>
        <p:txBody>
          <a:bodyPr/>
          <a:lstStyle/>
          <a:p>
            <a:r>
              <a:rPr kumimoji="1" lang="en-US" altLang="ja-JP" dirty="0"/>
              <a:t>APP</a:t>
            </a:r>
            <a:r>
              <a:rPr kumimoji="1" lang="ja-JP" altLang="en-US" dirty="0"/>
              <a:t>集成调试</a:t>
            </a:r>
            <a:endParaRPr kumimoji="1" lang="en-US" altLang="ja-JP" dirty="0"/>
          </a:p>
          <a:p>
            <a:pPr lvl="1"/>
            <a:r>
              <a:rPr kumimoji="1" lang="zh-CN" altLang="en-US" sz="2000" b="0" dirty="0"/>
              <a:t>最后，我们编译并调试，如下图所示：需要注意的是，这里是有两个</a:t>
            </a:r>
            <a:r>
              <a:rPr kumimoji="1" lang="en-US" altLang="zh-CN" sz="2000" b="0" dirty="0"/>
              <a:t>app</a:t>
            </a:r>
            <a:r>
              <a:rPr kumimoji="1" lang="zh-CN" altLang="en-US" sz="2000" b="0" dirty="0"/>
              <a:t>，一个是发送数据，一个是接收数据。两个</a:t>
            </a:r>
            <a:r>
              <a:rPr kumimoji="1" lang="en-US" altLang="zh-CN" sz="2000" b="0" dirty="0"/>
              <a:t>app</a:t>
            </a:r>
            <a:r>
              <a:rPr kumimoji="1" lang="zh-CN" altLang="en-US" sz="2000" b="0" dirty="0"/>
              <a:t>运行不同的虚拟硬件上。</a:t>
            </a:r>
          </a:p>
          <a:p>
            <a:pPr lvl="1"/>
            <a:endParaRPr kumimoji="1" lang="en-US" altLang="ja-JP" dirty="0"/>
          </a:p>
        </p:txBody>
      </p:sp>
      <p:pic>
        <p:nvPicPr>
          <p:cNvPr id="7" name="图片 6">
            <a:extLst>
              <a:ext uri="{FF2B5EF4-FFF2-40B4-BE49-F238E27FC236}">
                <a16:creationId xmlns:a16="http://schemas.microsoft.com/office/drawing/2014/main" id="{82060E75-54F1-48F5-B1F9-DF458C6D2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985" y="2795753"/>
            <a:ext cx="8127534" cy="3634814"/>
          </a:xfrm>
          <a:prstGeom prst="rect">
            <a:avLst/>
          </a:prstGeom>
        </p:spPr>
      </p:pic>
    </p:spTree>
    <p:extLst>
      <p:ext uri="{BB962C8B-B14F-4D97-AF65-F5344CB8AC3E}">
        <p14:creationId xmlns:p14="http://schemas.microsoft.com/office/powerpoint/2010/main" val="1127542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59C3F69-3567-4077-A07C-2CD2B30DFDE3}"/>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BD0B0DC8-B2DE-4636-A0C9-77844B043C90}"/>
              </a:ext>
            </a:extLst>
          </p:cNvPr>
          <p:cNvSpPr>
            <a:spLocks noGrp="1"/>
          </p:cNvSpPr>
          <p:nvPr>
            <p:ph type="sldNum" sz="quarter" idx="11"/>
          </p:nvPr>
        </p:nvSpPr>
        <p:spPr/>
        <p:txBody>
          <a:bodyPr/>
          <a:lstStyle/>
          <a:p>
            <a:pPr>
              <a:defRPr/>
            </a:pPr>
            <a:fld id="{0B5B02AC-72C7-48A8-B1FA-68CE81373FC9}" type="slidenum">
              <a:rPr lang="de-DE" altLang="ja-JP" smtClean="0"/>
              <a:pPr>
                <a:defRPr/>
              </a:pPr>
              <a:t>58</a:t>
            </a:fld>
            <a:endParaRPr lang="de-DE" altLang="ja-JP"/>
          </a:p>
        </p:txBody>
      </p:sp>
      <p:sp>
        <p:nvSpPr>
          <p:cNvPr id="4" name="标题 3">
            <a:extLst>
              <a:ext uri="{FF2B5EF4-FFF2-40B4-BE49-F238E27FC236}">
                <a16:creationId xmlns:a16="http://schemas.microsoft.com/office/drawing/2014/main" id="{D70B6177-F7F6-4637-ADEA-A9D71BE61530}"/>
              </a:ext>
            </a:extLst>
          </p:cNvPr>
          <p:cNvSpPr>
            <a:spLocks noGrp="1"/>
          </p:cNvSpPr>
          <p:nvPr>
            <p:ph type="title"/>
          </p:nvPr>
        </p:nvSpPr>
        <p:spPr/>
        <p:txBody>
          <a:bodyPr/>
          <a:lstStyle/>
          <a:p>
            <a:r>
              <a:rPr lang="en-US" altLang="ja-JP" dirty="0"/>
              <a:t>5. </a:t>
            </a:r>
            <a:r>
              <a:rPr lang="en-US" altLang="zh-CN" dirty="0"/>
              <a:t>AUTOSAR AP</a:t>
            </a:r>
            <a:r>
              <a:rPr lang="zh-CN" altLang="en-US" dirty="0"/>
              <a:t>工具</a:t>
            </a:r>
            <a:endParaRPr kumimoji="1" lang="ja-JP" altLang="en-US" dirty="0"/>
          </a:p>
        </p:txBody>
      </p:sp>
      <p:sp>
        <p:nvSpPr>
          <p:cNvPr id="5" name="内容占位符 4">
            <a:extLst>
              <a:ext uri="{FF2B5EF4-FFF2-40B4-BE49-F238E27FC236}">
                <a16:creationId xmlns:a16="http://schemas.microsoft.com/office/drawing/2014/main" id="{376D6228-19F1-4D6B-9ED7-810339EAD2A8}"/>
              </a:ext>
            </a:extLst>
          </p:cNvPr>
          <p:cNvSpPr>
            <a:spLocks noGrp="1"/>
          </p:cNvSpPr>
          <p:nvPr>
            <p:ph idx="1"/>
          </p:nvPr>
        </p:nvSpPr>
        <p:spPr/>
        <p:txBody>
          <a:bodyPr/>
          <a:lstStyle/>
          <a:p>
            <a:r>
              <a:rPr kumimoji="1" lang="zh-CN" altLang="en-US" dirty="0"/>
              <a:t>完整性方面对比</a:t>
            </a:r>
            <a:endParaRPr kumimoji="1" lang="ja-JP" altLang="en-US" dirty="0"/>
          </a:p>
        </p:txBody>
      </p:sp>
      <p:grpSp>
        <p:nvGrpSpPr>
          <p:cNvPr id="29" name="组合 28">
            <a:extLst>
              <a:ext uri="{FF2B5EF4-FFF2-40B4-BE49-F238E27FC236}">
                <a16:creationId xmlns:a16="http://schemas.microsoft.com/office/drawing/2014/main" id="{6FC90A72-DCB5-47C4-A4CD-641C05709BB1}"/>
              </a:ext>
            </a:extLst>
          </p:cNvPr>
          <p:cNvGrpSpPr/>
          <p:nvPr/>
        </p:nvGrpSpPr>
        <p:grpSpPr>
          <a:xfrm>
            <a:off x="657225" y="2054177"/>
            <a:ext cx="7807542" cy="4241848"/>
            <a:chOff x="657225" y="2054177"/>
            <a:chExt cx="7807542" cy="4241848"/>
          </a:xfrm>
        </p:grpSpPr>
        <p:pic>
          <p:nvPicPr>
            <p:cNvPr id="7" name="图片 6">
              <a:extLst>
                <a:ext uri="{FF2B5EF4-FFF2-40B4-BE49-F238E27FC236}">
                  <a16:creationId xmlns:a16="http://schemas.microsoft.com/office/drawing/2014/main" id="{5BDCB518-E586-4258-B223-BD6CA91EA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 y="2054177"/>
              <a:ext cx="7807542" cy="4241848"/>
            </a:xfrm>
            <a:prstGeom prst="rect">
              <a:avLst/>
            </a:prstGeom>
          </p:spPr>
        </p:pic>
        <p:cxnSp>
          <p:nvCxnSpPr>
            <p:cNvPr id="9" name="直接连接符 8">
              <a:extLst>
                <a:ext uri="{FF2B5EF4-FFF2-40B4-BE49-F238E27FC236}">
                  <a16:creationId xmlns:a16="http://schemas.microsoft.com/office/drawing/2014/main" id="{BA493F44-558A-40E2-AB50-C16B6F6F1F22}"/>
                </a:ext>
              </a:extLst>
            </p:cNvPr>
            <p:cNvCxnSpPr/>
            <p:nvPr/>
          </p:nvCxnSpPr>
          <p:spPr bwMode="auto">
            <a:xfrm>
              <a:off x="5033394" y="3395444"/>
              <a:ext cx="0" cy="656439"/>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0" name="直接连接符 9">
              <a:extLst>
                <a:ext uri="{FF2B5EF4-FFF2-40B4-BE49-F238E27FC236}">
                  <a16:creationId xmlns:a16="http://schemas.microsoft.com/office/drawing/2014/main" id="{5CEE1F72-FF1A-4712-9214-EE78D439CD8C}"/>
                </a:ext>
              </a:extLst>
            </p:cNvPr>
            <p:cNvCxnSpPr/>
            <p:nvPr/>
          </p:nvCxnSpPr>
          <p:spPr bwMode="auto">
            <a:xfrm>
              <a:off x="4380451" y="4017627"/>
              <a:ext cx="0" cy="806043"/>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2" name="直接连接符 11">
              <a:extLst>
                <a:ext uri="{FF2B5EF4-FFF2-40B4-BE49-F238E27FC236}">
                  <a16:creationId xmlns:a16="http://schemas.microsoft.com/office/drawing/2014/main" id="{E7262385-16F9-410A-AD2B-9584147BE1E7}"/>
                </a:ext>
              </a:extLst>
            </p:cNvPr>
            <p:cNvCxnSpPr/>
            <p:nvPr/>
          </p:nvCxnSpPr>
          <p:spPr bwMode="auto">
            <a:xfrm>
              <a:off x="5703115" y="3120705"/>
              <a:ext cx="0" cy="274739"/>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 name="直接连接符 16">
              <a:extLst>
                <a:ext uri="{FF2B5EF4-FFF2-40B4-BE49-F238E27FC236}">
                  <a16:creationId xmlns:a16="http://schemas.microsoft.com/office/drawing/2014/main" id="{57613934-7DE3-4440-BBC9-98A9CC53751E}"/>
                </a:ext>
              </a:extLst>
            </p:cNvPr>
            <p:cNvCxnSpPr/>
            <p:nvPr/>
          </p:nvCxnSpPr>
          <p:spPr bwMode="auto">
            <a:xfrm>
              <a:off x="3800213" y="4521666"/>
              <a:ext cx="880844" cy="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0" name="直接连接符 19">
              <a:extLst>
                <a:ext uri="{FF2B5EF4-FFF2-40B4-BE49-F238E27FC236}">
                  <a16:creationId xmlns:a16="http://schemas.microsoft.com/office/drawing/2014/main" id="{2CC75A78-5571-4134-9BD3-424E2A2290E4}"/>
                </a:ext>
              </a:extLst>
            </p:cNvPr>
            <p:cNvCxnSpPr/>
            <p:nvPr/>
          </p:nvCxnSpPr>
          <p:spPr bwMode="auto">
            <a:xfrm>
              <a:off x="3680152" y="4806892"/>
              <a:ext cx="700299" cy="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2" name="直接连接符 21">
              <a:extLst>
                <a:ext uri="{FF2B5EF4-FFF2-40B4-BE49-F238E27FC236}">
                  <a16:creationId xmlns:a16="http://schemas.microsoft.com/office/drawing/2014/main" id="{ADBA6DF8-9E65-43EF-A6E8-C0E7D84D097C}"/>
                </a:ext>
              </a:extLst>
            </p:cNvPr>
            <p:cNvCxnSpPr/>
            <p:nvPr/>
          </p:nvCxnSpPr>
          <p:spPr bwMode="auto">
            <a:xfrm>
              <a:off x="3713708" y="4521666"/>
              <a:ext cx="0" cy="98291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4" name="直接连接符 23">
              <a:extLst>
                <a:ext uri="{FF2B5EF4-FFF2-40B4-BE49-F238E27FC236}">
                  <a16:creationId xmlns:a16="http://schemas.microsoft.com/office/drawing/2014/main" id="{01E7FD1D-3C17-4617-A3E1-9CCD81214A74}"/>
                </a:ext>
              </a:extLst>
            </p:cNvPr>
            <p:cNvCxnSpPr/>
            <p:nvPr/>
          </p:nvCxnSpPr>
          <p:spPr bwMode="auto">
            <a:xfrm>
              <a:off x="3141068" y="5092117"/>
              <a:ext cx="880844" cy="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5" name="直接连接符 24">
              <a:extLst>
                <a:ext uri="{FF2B5EF4-FFF2-40B4-BE49-F238E27FC236}">
                  <a16:creationId xmlns:a16="http://schemas.microsoft.com/office/drawing/2014/main" id="{516EFC2B-940A-4B26-9281-CD3C0D1E2D1E}"/>
                </a:ext>
              </a:extLst>
            </p:cNvPr>
            <p:cNvCxnSpPr/>
            <p:nvPr/>
          </p:nvCxnSpPr>
          <p:spPr bwMode="auto">
            <a:xfrm>
              <a:off x="3497600" y="5377343"/>
              <a:ext cx="378114" cy="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spTree>
    <p:extLst>
      <p:ext uri="{BB962C8B-B14F-4D97-AF65-F5344CB8AC3E}">
        <p14:creationId xmlns:p14="http://schemas.microsoft.com/office/powerpoint/2010/main" val="379402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5</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en-US" altLang="zh-CN" sz="3200" b="1"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的由来</a:t>
            </a:r>
          </a:p>
          <a:p>
            <a:pPr marL="0" indent="0">
              <a:buNone/>
            </a:pPr>
            <a:endParaRPr lang="ja-JP" altLang="en-US" sz="3200" dirty="0">
              <a:latin typeface="Alibaba PuHuiTi B" panose="00020600040101010101" pitchFamily="18" charset="-122"/>
              <a:ea typeface="Alibaba PuHuiTi B" panose="00020600040101010101" pitchFamily="18" charset="-122"/>
              <a:cs typeface="Alibaba PuHuiTi B" panose="00020600040101010101" pitchFamily="18" charset="-122"/>
            </a:endParaRPr>
          </a:p>
          <a:p>
            <a:endParaRPr kumimoji="1" lang="ja-JP" altLang="en-US"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9" name="Rectangle 4">
            <a:extLst>
              <a:ext uri="{FF2B5EF4-FFF2-40B4-BE49-F238E27FC236}">
                <a16:creationId xmlns:a16="http://schemas.microsoft.com/office/drawing/2014/main" id="{3767B868-EDAF-4F81-9992-E8657E235AE5}"/>
              </a:ext>
            </a:extLst>
          </p:cNvPr>
          <p:cNvSpPr txBox="1">
            <a:spLocks noChangeArrowheads="1"/>
          </p:cNvSpPr>
          <p:nvPr/>
        </p:nvSpPr>
        <p:spPr bwMode="gray">
          <a:xfrm>
            <a:off x="330200" y="2241055"/>
            <a:ext cx="118618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55591" indent="-355591" algn="l" defTabSz="1079473" rtl="0" eaLnBrk="0" fontAlgn="ctr" hangingPunct="0">
              <a:lnSpc>
                <a:spcPct val="110000"/>
              </a:lnSpc>
              <a:spcBef>
                <a:spcPct val="20000"/>
              </a:spcBef>
              <a:spcAft>
                <a:spcPct val="10000"/>
              </a:spcAft>
              <a:buClr>
                <a:srgbClr val="C80202"/>
              </a:buClr>
              <a:buFont typeface="Wingdings" pitchFamily="2" charset="2"/>
              <a:buChar char="n"/>
              <a:defRPr kumimoji="1" sz="2933" b="1">
                <a:solidFill>
                  <a:schemeClr val="tx1"/>
                </a:solidFill>
                <a:latin typeface="+mn-lt"/>
                <a:ea typeface="+mn-ea"/>
                <a:cs typeface="Meiryo UI" pitchFamily="50" charset="-128"/>
              </a:defRPr>
            </a:lvl1pPr>
            <a:lvl2pPr marL="738698" indent="-380990" algn="l" defTabSz="1079473" rtl="0" eaLnBrk="0" fontAlgn="ctr" hangingPunct="0">
              <a:lnSpc>
                <a:spcPct val="110000"/>
              </a:lnSpc>
              <a:spcBef>
                <a:spcPct val="20000"/>
              </a:spcBef>
              <a:spcAft>
                <a:spcPct val="10000"/>
              </a:spcAft>
              <a:buClr>
                <a:srgbClr val="87867E"/>
              </a:buClr>
              <a:buFont typeface="Wingdings" panose="05000000000000000000" pitchFamily="2" charset="2"/>
              <a:buChar char="n"/>
              <a:defRPr kumimoji="1" sz="2400" b="1">
                <a:solidFill>
                  <a:schemeClr val="tx1"/>
                </a:solidFill>
                <a:latin typeface="+mn-lt"/>
                <a:ea typeface="+mn-ea"/>
                <a:cs typeface="Meiryo UI" pitchFamily="50" charset="-128"/>
              </a:defRPr>
            </a:lvl2pPr>
            <a:lvl3pPr marL="715415" indent="503754" algn="l" defTabSz="1079473" rtl="0" eaLnBrk="0" fontAlgn="ctr" hangingPunct="0">
              <a:lnSpc>
                <a:spcPct val="110000"/>
              </a:lnSpc>
              <a:spcBef>
                <a:spcPct val="20000"/>
              </a:spcBef>
              <a:spcAft>
                <a:spcPct val="10000"/>
              </a:spcAft>
              <a:buClr>
                <a:srgbClr val="808080"/>
              </a:buClr>
              <a:buFont typeface="Wingdings" pitchFamily="2" charset="2"/>
              <a:defRPr kumimoji="1" sz="2400" b="1">
                <a:solidFill>
                  <a:schemeClr val="tx1"/>
                </a:solidFill>
                <a:latin typeface="+mn-lt"/>
                <a:ea typeface="+mn-ea"/>
                <a:cs typeface="Meiryo UI" pitchFamily="50" charset="-128"/>
              </a:defRPr>
            </a:lvl3pPr>
            <a:lvl4pPr marL="956709" indent="-182029" algn="l" defTabSz="1079473" rtl="0" eaLnBrk="0" fontAlgn="base" hangingPunct="0">
              <a:lnSpc>
                <a:spcPct val="110000"/>
              </a:lnSpc>
              <a:spcBef>
                <a:spcPct val="20000"/>
              </a:spcBef>
              <a:spcAft>
                <a:spcPct val="10000"/>
              </a:spcAft>
              <a:buClr>
                <a:srgbClr val="87867E"/>
              </a:buClr>
              <a:buSzPct val="50000"/>
              <a:buFont typeface="Wingdings" pitchFamily="2" charset="2"/>
              <a:buChar char="l"/>
              <a:defRPr kumimoji="1" sz="2133" b="1">
                <a:solidFill>
                  <a:schemeClr val="tx1"/>
                </a:solidFill>
                <a:latin typeface="+mn-lt"/>
                <a:ea typeface="+mn-ea"/>
                <a:cs typeface="Meiryo UI" pitchFamily="50" charset="-128"/>
              </a:defRPr>
            </a:lvl4pPr>
            <a:lvl5pPr marL="2743131" indent="-304792" algn="l" defTabSz="1079473" rtl="0" eaLnBrk="0" fontAlgn="base" hangingPunct="0">
              <a:spcBef>
                <a:spcPct val="20000"/>
              </a:spcBef>
              <a:spcAft>
                <a:spcPct val="0"/>
              </a:spcAft>
              <a:buChar char="»"/>
              <a:defRPr kumimoji="1" sz="1600" b="1">
                <a:solidFill>
                  <a:schemeClr val="tx1"/>
                </a:solidFill>
                <a:latin typeface="+mn-lt"/>
                <a:ea typeface="+mn-ea"/>
                <a:cs typeface="ＭＳ Ｐゴシック" pitchFamily="50" charset="-128"/>
              </a:defRPr>
            </a:lvl5pPr>
            <a:lvl6pPr marL="3352715" indent="-304792" algn="l" defTabSz="1079473" rtl="0" fontAlgn="base">
              <a:spcBef>
                <a:spcPct val="20000"/>
              </a:spcBef>
              <a:spcAft>
                <a:spcPct val="0"/>
              </a:spcAft>
              <a:buChar char="»"/>
              <a:defRPr kumimoji="1" sz="2667">
                <a:solidFill>
                  <a:schemeClr val="tx1"/>
                </a:solidFill>
                <a:latin typeface="+mn-lt"/>
                <a:ea typeface="+mn-ea"/>
              </a:defRPr>
            </a:lvl6pPr>
            <a:lvl7pPr marL="3962301" indent="-304792" algn="l" defTabSz="1079473" rtl="0" fontAlgn="base">
              <a:spcBef>
                <a:spcPct val="20000"/>
              </a:spcBef>
              <a:spcAft>
                <a:spcPct val="0"/>
              </a:spcAft>
              <a:buChar char="»"/>
              <a:defRPr kumimoji="1" sz="2667">
                <a:solidFill>
                  <a:schemeClr val="tx1"/>
                </a:solidFill>
                <a:latin typeface="+mn-lt"/>
                <a:ea typeface="+mn-ea"/>
              </a:defRPr>
            </a:lvl7pPr>
            <a:lvl8pPr marL="4571886" indent="-304792" algn="l" defTabSz="1079473" rtl="0" fontAlgn="base">
              <a:spcBef>
                <a:spcPct val="20000"/>
              </a:spcBef>
              <a:spcAft>
                <a:spcPct val="0"/>
              </a:spcAft>
              <a:buChar char="»"/>
              <a:defRPr kumimoji="1" sz="2667">
                <a:solidFill>
                  <a:schemeClr val="tx1"/>
                </a:solidFill>
                <a:latin typeface="+mn-lt"/>
                <a:ea typeface="+mn-ea"/>
              </a:defRPr>
            </a:lvl8pPr>
            <a:lvl9pPr marL="5181470" indent="-304792" algn="l" defTabSz="1079473" rtl="0" fontAlgn="base">
              <a:spcBef>
                <a:spcPct val="20000"/>
              </a:spcBef>
              <a:spcAft>
                <a:spcPct val="0"/>
              </a:spcAft>
              <a:buChar char="»"/>
              <a:defRPr kumimoji="1" sz="2667">
                <a:solidFill>
                  <a:schemeClr val="tx1"/>
                </a:solidFill>
                <a:latin typeface="+mn-lt"/>
                <a:ea typeface="+mn-ea"/>
              </a:defRPr>
            </a:lvl9pPr>
          </a:lstStyle>
          <a:p>
            <a:pPr eaLnBrk="1" hangingPunct="1">
              <a:lnSpc>
                <a:spcPct val="90000"/>
              </a:lnSpc>
              <a:spcBef>
                <a:spcPct val="50000"/>
              </a:spcBef>
              <a:spcAft>
                <a:spcPct val="0"/>
              </a:spcAft>
              <a:buClrTx/>
              <a:buFontTx/>
              <a:buNone/>
            </a:pPr>
            <a:r>
              <a:rPr lang="ja-JP" altLang="en-US" sz="2000" kern="0" dirty="0">
                <a:latin typeface="Alibaba PuHuiTi B" panose="00020600040101010101" pitchFamily="18" charset="-122"/>
                <a:ea typeface="Alibaba PuHuiTi B" panose="00020600040101010101" pitchFamily="18" charset="-122"/>
                <a:cs typeface="Alibaba PuHuiTi B" panose="00020600040101010101" pitchFamily="18" charset="-122"/>
              </a:rPr>
              <a:t>　</a:t>
            </a:r>
            <a:r>
              <a:rPr lang="zh-CN" altLang="en-US" sz="2000" kern="0" dirty="0">
                <a:latin typeface="Alibaba PuHuiTi B" panose="00020600040101010101" pitchFamily="18" charset="-122"/>
                <a:ea typeface="Alibaba PuHuiTi B" panose="00020600040101010101" pitchFamily="18" charset="-122"/>
                <a:cs typeface="Alibaba PuHuiTi B" panose="00020600040101010101" pitchFamily="18" charset="-122"/>
              </a:rPr>
              <a:t>为了汽车软件的模块化共通化，</a:t>
            </a:r>
            <a:r>
              <a:rPr lang="en-US" altLang="ja-JP" sz="1800" kern="0" dirty="0">
                <a:latin typeface="Alibaba PuHuiTi B" panose="00020600040101010101" pitchFamily="18" charset="-122"/>
                <a:ea typeface="Alibaba PuHuiTi B" panose="00020600040101010101" pitchFamily="18" charset="-122"/>
                <a:cs typeface="Alibaba PuHuiTi B" panose="00020600040101010101" pitchFamily="18" charset="-122"/>
              </a:rPr>
              <a:t>Daimler</a:t>
            </a:r>
            <a:r>
              <a:rPr lang="ja-JP" altLang="en-US" sz="1800" kern="0" dirty="0">
                <a:latin typeface="Alibaba PuHuiTi B" panose="00020600040101010101" pitchFamily="18" charset="-122"/>
                <a:ea typeface="Alibaba PuHuiTi B" panose="00020600040101010101" pitchFamily="18" charset="-122"/>
                <a:cs typeface="Alibaba PuHuiTi B" panose="00020600040101010101" pitchFamily="18" charset="-122"/>
              </a:rPr>
              <a:t> </a:t>
            </a:r>
            <a:r>
              <a:rPr lang="en-US" altLang="ja-JP" sz="1800" kern="0" dirty="0">
                <a:latin typeface="Alibaba PuHuiTi B" panose="00020600040101010101" pitchFamily="18" charset="-122"/>
                <a:ea typeface="Alibaba PuHuiTi B" panose="00020600040101010101" pitchFamily="18" charset="-122"/>
                <a:cs typeface="Alibaba PuHuiTi B" panose="00020600040101010101" pitchFamily="18" charset="-122"/>
              </a:rPr>
              <a:t>BMW AG</a:t>
            </a:r>
            <a:r>
              <a:rPr lang="ja-JP" altLang="en-US" sz="1800" kern="0" dirty="0">
                <a:latin typeface="Alibaba PuHuiTi B" panose="00020600040101010101" pitchFamily="18" charset="-122"/>
                <a:ea typeface="Alibaba PuHuiTi B" panose="00020600040101010101" pitchFamily="18" charset="-122"/>
                <a:cs typeface="Alibaba PuHuiTi B" panose="00020600040101010101" pitchFamily="18" charset="-122"/>
              </a:rPr>
              <a:t> </a:t>
            </a:r>
            <a:r>
              <a:rPr lang="en-US" altLang="ja-JP" sz="1800" kern="0" dirty="0">
                <a:latin typeface="Alibaba PuHuiTi B" panose="00020600040101010101" pitchFamily="18" charset="-122"/>
                <a:ea typeface="Alibaba PuHuiTi B" panose="00020600040101010101" pitchFamily="18" charset="-122"/>
                <a:cs typeface="Alibaba PuHuiTi B" panose="00020600040101010101" pitchFamily="18" charset="-122"/>
              </a:rPr>
              <a:t>Robert Bosch GmbH</a:t>
            </a:r>
            <a:r>
              <a:rPr lang="zh-CN" altLang="en-US" sz="1800" kern="0" dirty="0">
                <a:latin typeface="Alibaba PuHuiTi B" panose="00020600040101010101" pitchFamily="18" charset="-122"/>
                <a:ea typeface="Alibaba PuHuiTi B" panose="00020600040101010101" pitchFamily="18" charset="-122"/>
                <a:cs typeface="Alibaba PuHuiTi B" panose="00020600040101010101" pitchFamily="18" charset="-122"/>
              </a:rPr>
              <a:t>等</a:t>
            </a:r>
            <a:r>
              <a:rPr lang="en-US" altLang="ja-JP" sz="1800" kern="0" dirty="0">
                <a:latin typeface="Alibaba PuHuiTi B" panose="00020600040101010101" pitchFamily="18" charset="-122"/>
                <a:ea typeface="Alibaba PuHuiTi B" panose="00020600040101010101" pitchFamily="18" charset="-122"/>
                <a:cs typeface="Alibaba PuHuiTi B" panose="00020600040101010101" pitchFamily="18" charset="-122"/>
              </a:rPr>
              <a:t>2003</a:t>
            </a:r>
            <a:r>
              <a:rPr lang="ja-JP" altLang="en-US" sz="1800" kern="0" dirty="0">
                <a:latin typeface="Alibaba PuHuiTi B" panose="00020600040101010101" pitchFamily="18" charset="-122"/>
                <a:ea typeface="Alibaba PuHuiTi B" panose="00020600040101010101" pitchFamily="18" charset="-122"/>
                <a:cs typeface="Alibaba PuHuiTi B" panose="00020600040101010101" pitchFamily="18" charset="-122"/>
              </a:rPr>
              <a:t>年</a:t>
            </a:r>
            <a:r>
              <a:rPr lang="en-US" altLang="ja-JP" sz="1800" kern="0" dirty="0">
                <a:latin typeface="Alibaba PuHuiTi B" panose="00020600040101010101" pitchFamily="18" charset="-122"/>
                <a:ea typeface="Alibaba PuHuiTi B" panose="00020600040101010101" pitchFamily="18" charset="-122"/>
                <a:cs typeface="Alibaba PuHuiTi B" panose="00020600040101010101" pitchFamily="18" charset="-122"/>
              </a:rPr>
              <a:t>7</a:t>
            </a:r>
            <a:r>
              <a:rPr lang="ja-JP" altLang="en-US" sz="1800" kern="0" dirty="0">
                <a:latin typeface="Alibaba PuHuiTi B" panose="00020600040101010101" pitchFamily="18" charset="-122"/>
                <a:ea typeface="Alibaba PuHuiTi B" panose="00020600040101010101" pitchFamily="18" charset="-122"/>
                <a:cs typeface="Alibaba PuHuiTi B" panose="00020600040101010101" pitchFamily="18" charset="-122"/>
              </a:rPr>
              <a:t>月</a:t>
            </a:r>
            <a:r>
              <a:rPr lang="zh-CN" altLang="en-US" sz="1800" kern="0" dirty="0">
                <a:latin typeface="Alibaba PuHuiTi B" panose="00020600040101010101" pitchFamily="18" charset="-122"/>
                <a:ea typeface="Alibaba PuHuiTi B" panose="00020600040101010101" pitchFamily="18" charset="-122"/>
                <a:cs typeface="Alibaba PuHuiTi B" panose="00020600040101010101" pitchFamily="18" charset="-122"/>
              </a:rPr>
              <a:t>设立了</a:t>
            </a:r>
            <a:r>
              <a:rPr lang="en-US" altLang="zh-CN" sz="1800" kern="0"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zh-CN" altLang="en-US" sz="1800" kern="0" dirty="0">
                <a:latin typeface="Alibaba PuHuiTi B" panose="00020600040101010101" pitchFamily="18" charset="-122"/>
                <a:ea typeface="Alibaba PuHuiTi B" panose="00020600040101010101" pitchFamily="18" charset="-122"/>
                <a:cs typeface="Alibaba PuHuiTi B" panose="00020600040101010101" pitchFamily="18" charset="-122"/>
              </a:rPr>
              <a:t>组织。</a:t>
            </a:r>
            <a:endParaRPr lang="en-US" altLang="zh-CN" sz="1800" kern="0"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pic>
        <p:nvPicPr>
          <p:cNvPr id="10" name="Picture 5">
            <a:extLst>
              <a:ext uri="{FF2B5EF4-FFF2-40B4-BE49-F238E27FC236}">
                <a16:creationId xmlns:a16="http://schemas.microsoft.com/office/drawing/2014/main" id="{CAAB8B85-3D0E-41E2-BCB9-353D5317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1646265"/>
            <a:ext cx="25209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5">
            <a:extLst>
              <a:ext uri="{FF2B5EF4-FFF2-40B4-BE49-F238E27FC236}">
                <a16:creationId xmlns:a16="http://schemas.microsoft.com/office/drawing/2014/main" id="{B1C2FE3F-E915-4FD7-B056-4D8953362CD9}"/>
              </a:ext>
            </a:extLst>
          </p:cNvPr>
          <p:cNvSpPr>
            <a:spLocks noChangeArrowheads="1"/>
          </p:cNvSpPr>
          <p:nvPr/>
        </p:nvSpPr>
        <p:spPr bwMode="gray">
          <a:xfrm>
            <a:off x="3454993" y="1624146"/>
            <a:ext cx="54569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3"/>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3"/>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3"/>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3"/>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3"/>
              </a:buBlip>
              <a:defRPr sz="2000">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0000"/>
              </a:lnSpc>
              <a:spcBef>
                <a:spcPct val="0"/>
              </a:spcBef>
              <a:spcAft>
                <a:spcPct val="0"/>
              </a:spcAft>
              <a:buClrTx/>
              <a:buFontTx/>
              <a:buNone/>
            </a:pPr>
            <a:r>
              <a:rPr kumimoji="1" lang="ja-JP" altLang="en-US" sz="2000" dirty="0">
                <a:solidFill>
                  <a:srgbClr val="CC3300"/>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en-US" altLang="ja-JP" sz="2000" b="1" u="sng" dirty="0">
                <a:solidFill>
                  <a:srgbClr val="CC3300"/>
                </a:solidFill>
                <a:latin typeface="Alibaba PuHuiTi B" panose="00020600040101010101" pitchFamily="18" charset="-122"/>
                <a:ea typeface="Alibaba PuHuiTi B" panose="00020600040101010101" pitchFamily="18" charset="-122"/>
                <a:cs typeface="Alibaba PuHuiTi B" panose="00020600040101010101" pitchFamily="18" charset="-122"/>
              </a:rPr>
              <a:t>Aut</a:t>
            </a:r>
            <a:r>
              <a:rPr kumimoji="1" lang="en-US" altLang="ja-JP" sz="2000" dirty="0">
                <a:latin typeface="Alibaba PuHuiTi B" panose="00020600040101010101" pitchFamily="18" charset="-122"/>
                <a:ea typeface="Alibaba PuHuiTi B" panose="00020600040101010101" pitchFamily="18" charset="-122"/>
                <a:cs typeface="Alibaba PuHuiTi B" panose="00020600040101010101" pitchFamily="18" charset="-122"/>
              </a:rPr>
              <a:t>omotive</a:t>
            </a:r>
            <a:r>
              <a:rPr kumimoji="1" lang="en-US" altLang="ja-JP" sz="2000" dirty="0">
                <a:solidFill>
                  <a:srgbClr val="CC3300"/>
                </a:solidFill>
                <a:latin typeface="Alibaba PuHuiTi B" panose="00020600040101010101" pitchFamily="18" charset="-122"/>
                <a:ea typeface="Alibaba PuHuiTi B" panose="00020600040101010101" pitchFamily="18" charset="-122"/>
                <a:cs typeface="Alibaba PuHuiTi B" panose="00020600040101010101" pitchFamily="18" charset="-122"/>
              </a:rPr>
              <a:t> </a:t>
            </a:r>
            <a:r>
              <a:rPr kumimoji="1" lang="en-US" altLang="ja-JP" sz="2000" u="sng" dirty="0">
                <a:solidFill>
                  <a:srgbClr val="CC3300"/>
                </a:solidFill>
                <a:latin typeface="Alibaba PuHuiTi B" panose="00020600040101010101" pitchFamily="18" charset="-122"/>
                <a:ea typeface="Alibaba PuHuiTi B" panose="00020600040101010101" pitchFamily="18" charset="-122"/>
                <a:cs typeface="Alibaba PuHuiTi B" panose="00020600040101010101" pitchFamily="18" charset="-122"/>
              </a:rPr>
              <a:t>O</a:t>
            </a:r>
            <a:r>
              <a:rPr kumimoji="1" lang="en-US" altLang="ja-JP" sz="2000" dirty="0">
                <a:latin typeface="Alibaba PuHuiTi B" panose="00020600040101010101" pitchFamily="18" charset="-122"/>
                <a:ea typeface="Alibaba PuHuiTi B" panose="00020600040101010101" pitchFamily="18" charset="-122"/>
                <a:cs typeface="Alibaba PuHuiTi B" panose="00020600040101010101" pitchFamily="18" charset="-122"/>
              </a:rPr>
              <a:t>pen</a:t>
            </a:r>
            <a:r>
              <a:rPr kumimoji="1" lang="en-US" altLang="ja-JP" sz="2000" dirty="0">
                <a:solidFill>
                  <a:srgbClr val="CC3300"/>
                </a:solidFill>
                <a:latin typeface="Alibaba PuHuiTi B" panose="00020600040101010101" pitchFamily="18" charset="-122"/>
                <a:ea typeface="Alibaba PuHuiTi B" panose="00020600040101010101" pitchFamily="18" charset="-122"/>
                <a:cs typeface="Alibaba PuHuiTi B" panose="00020600040101010101" pitchFamily="18" charset="-122"/>
              </a:rPr>
              <a:t> </a:t>
            </a:r>
            <a:r>
              <a:rPr kumimoji="1" lang="en-US" altLang="ja-JP" sz="2000" u="sng" dirty="0">
                <a:solidFill>
                  <a:srgbClr val="CC3300"/>
                </a:solidFill>
                <a:latin typeface="Alibaba PuHuiTi B" panose="00020600040101010101" pitchFamily="18" charset="-122"/>
                <a:ea typeface="Alibaba PuHuiTi B" panose="00020600040101010101" pitchFamily="18" charset="-122"/>
                <a:cs typeface="Alibaba PuHuiTi B" panose="00020600040101010101" pitchFamily="18" charset="-122"/>
              </a:rPr>
              <a:t>S</a:t>
            </a:r>
            <a:r>
              <a:rPr kumimoji="1" lang="en-US" altLang="ja-JP" sz="2000" dirty="0">
                <a:latin typeface="Alibaba PuHuiTi B" panose="00020600040101010101" pitchFamily="18" charset="-122"/>
                <a:ea typeface="Alibaba PuHuiTi B" panose="00020600040101010101" pitchFamily="18" charset="-122"/>
                <a:cs typeface="Alibaba PuHuiTi B" panose="00020600040101010101" pitchFamily="18" charset="-122"/>
              </a:rPr>
              <a:t>ystem</a:t>
            </a:r>
            <a:r>
              <a:rPr kumimoji="1" lang="en-US" altLang="ja-JP" sz="2000" dirty="0">
                <a:solidFill>
                  <a:srgbClr val="CC3300"/>
                </a:solidFill>
                <a:latin typeface="Alibaba PuHuiTi B" panose="00020600040101010101" pitchFamily="18" charset="-122"/>
                <a:ea typeface="Alibaba PuHuiTi B" panose="00020600040101010101" pitchFamily="18" charset="-122"/>
                <a:cs typeface="Alibaba PuHuiTi B" panose="00020600040101010101" pitchFamily="18" charset="-122"/>
              </a:rPr>
              <a:t> </a:t>
            </a:r>
            <a:r>
              <a:rPr kumimoji="1" lang="en-US" altLang="ja-JP" sz="2000" u="sng" dirty="0">
                <a:solidFill>
                  <a:srgbClr val="CC3300"/>
                </a:solidFill>
                <a:latin typeface="Alibaba PuHuiTi B" panose="00020600040101010101" pitchFamily="18" charset="-122"/>
                <a:ea typeface="Alibaba PuHuiTi B" panose="00020600040101010101" pitchFamily="18" charset="-122"/>
                <a:cs typeface="Alibaba PuHuiTi B" panose="00020600040101010101" pitchFamily="18" charset="-122"/>
              </a:rPr>
              <a:t>Ar</a:t>
            </a:r>
            <a:r>
              <a:rPr kumimoji="1" lang="en-US" altLang="ja-JP" sz="2000" dirty="0">
                <a:latin typeface="Alibaba PuHuiTi B" panose="00020600040101010101" pitchFamily="18" charset="-122"/>
                <a:ea typeface="Alibaba PuHuiTi B" panose="00020600040101010101" pitchFamily="18" charset="-122"/>
                <a:cs typeface="Alibaba PuHuiTi B" panose="00020600040101010101" pitchFamily="18" charset="-122"/>
              </a:rPr>
              <a:t>chitecture</a:t>
            </a:r>
            <a:r>
              <a:rPr kumimoji="1" lang="ja-JP" altLang="en-US" sz="2000" dirty="0">
                <a:solidFill>
                  <a:srgbClr val="CC3300"/>
                </a:solidFill>
                <a:latin typeface="Alibaba PuHuiTi B" panose="00020600040101010101" pitchFamily="18" charset="-122"/>
                <a:ea typeface="Alibaba PuHuiTi B" panose="00020600040101010101" pitchFamily="18" charset="-122"/>
                <a:cs typeface="Alibaba PuHuiTi B" panose="00020600040101010101" pitchFamily="18" charset="-122"/>
              </a:rPr>
              <a:t>）</a:t>
            </a:r>
          </a:p>
        </p:txBody>
      </p:sp>
      <p:sp>
        <p:nvSpPr>
          <p:cNvPr id="12" name="矩形 1">
            <a:extLst>
              <a:ext uri="{FF2B5EF4-FFF2-40B4-BE49-F238E27FC236}">
                <a16:creationId xmlns:a16="http://schemas.microsoft.com/office/drawing/2014/main" id="{9F6D4D6B-2FBF-4986-A9C0-436889A9A867}"/>
              </a:ext>
            </a:extLst>
          </p:cNvPr>
          <p:cNvSpPr>
            <a:spLocks noChangeArrowheads="1"/>
          </p:cNvSpPr>
          <p:nvPr/>
        </p:nvSpPr>
        <p:spPr bwMode="auto">
          <a:xfrm>
            <a:off x="7180261" y="6173286"/>
            <a:ext cx="2487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l"/>
            <a:r>
              <a:rPr lang="en-US" altLang="ja-JP" sz="900" dirty="0">
                <a:latin typeface="Alibaba PuHuiTi L" panose="00020600040101010101" pitchFamily="18" charset="-122"/>
                <a:ea typeface="Alibaba PuHuiTi L" panose="00020600040101010101" pitchFamily="18" charset="-122"/>
                <a:cs typeface="Alibaba PuHuiTi L" panose="00020600040101010101" pitchFamily="18" charset="-122"/>
              </a:rPr>
              <a:t>Source: AUTOSAR</a:t>
            </a:r>
          </a:p>
          <a:p>
            <a:pPr algn="l"/>
            <a:r>
              <a:rPr lang="en-US" altLang="ja-JP" sz="900" dirty="0">
                <a:latin typeface="Alibaba PuHuiTi L" panose="00020600040101010101" pitchFamily="18" charset="-122"/>
                <a:ea typeface="Alibaba PuHuiTi L" panose="00020600040101010101" pitchFamily="18" charset="-122"/>
                <a:cs typeface="Alibaba PuHuiTi L" panose="00020600040101010101" pitchFamily="18" charset="-122"/>
              </a:rPr>
              <a:t>OEM: Original Equipment  Manufacturer</a:t>
            </a:r>
          </a:p>
        </p:txBody>
      </p:sp>
      <p:sp>
        <p:nvSpPr>
          <p:cNvPr id="13" name="矩形 3">
            <a:extLst>
              <a:ext uri="{FF2B5EF4-FFF2-40B4-BE49-F238E27FC236}">
                <a16:creationId xmlns:a16="http://schemas.microsoft.com/office/drawing/2014/main" id="{3D131353-7C7E-40CA-B3E1-780AD4B0F051}"/>
              </a:ext>
            </a:extLst>
          </p:cNvPr>
          <p:cNvSpPr/>
          <p:nvPr/>
        </p:nvSpPr>
        <p:spPr>
          <a:xfrm>
            <a:off x="6688324" y="2569427"/>
            <a:ext cx="5585183" cy="3539430"/>
          </a:xfrm>
          <a:prstGeom prst="rect">
            <a:avLst/>
          </a:prstGeom>
        </p:spPr>
        <p:txBody>
          <a:bodyPr wrap="none">
            <a:spAutoFit/>
          </a:bodyPr>
          <a:lstStyle/>
          <a:p>
            <a:pPr algn="l">
              <a:defRPr/>
            </a:pPr>
            <a:r>
              <a:rPr lang="en-US" altLang="ja-JP" sz="1600" b="1" dirty="0">
                <a:latin typeface="Alibaba PuHuiTi B" panose="00020600040101010101" pitchFamily="18" charset="-122"/>
                <a:ea typeface="Alibaba PuHuiTi B" panose="00020600040101010101" pitchFamily="18" charset="-122"/>
                <a:cs typeface="Alibaba PuHuiTi B" panose="00020600040101010101" pitchFamily="18" charset="-122"/>
              </a:rPr>
              <a:t>Motivation</a:t>
            </a:r>
            <a:endPar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marL="171450" indent="-171450" algn="l">
              <a:buFont typeface="Wingdings" panose="05000000000000000000" pitchFamily="2" charset="2"/>
              <a:buChar char="n"/>
              <a:defRPr/>
            </a:pPr>
            <a:r>
              <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rPr>
              <a:t>Flexible E/E architectures</a:t>
            </a:r>
          </a:p>
          <a:p>
            <a:pPr marL="171450" indent="-171450" algn="l">
              <a:buFont typeface="Wingdings" panose="05000000000000000000" pitchFamily="2" charset="2"/>
              <a:buChar char="n"/>
              <a:defRPr/>
            </a:pPr>
            <a:r>
              <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rPr>
              <a:t>Flexible exchangeability </a:t>
            </a:r>
          </a:p>
          <a:p>
            <a:pPr algn="l">
              <a:defRPr/>
            </a:pPr>
            <a:r>
              <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rPr>
              <a:t>    between supplier's and manufacturer's applications</a:t>
            </a:r>
          </a:p>
          <a:p>
            <a:pPr marL="171450" indent="-171450" algn="l">
              <a:buFont typeface="Wingdings" panose="05000000000000000000" pitchFamily="2" charset="2"/>
              <a:buChar char="n"/>
              <a:defRPr/>
            </a:pPr>
            <a:r>
              <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rPr>
              <a:t>Keep quality &amp; reliability </a:t>
            </a:r>
          </a:p>
          <a:p>
            <a:pPr algn="l">
              <a:defRPr/>
            </a:pPr>
            <a:r>
              <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rPr>
              <a:t>    of E/E systems at high level</a:t>
            </a:r>
          </a:p>
          <a:p>
            <a:pPr marL="171450" indent="-171450" algn="l">
              <a:buFont typeface="Wingdings" panose="05000000000000000000" pitchFamily="2" charset="2"/>
              <a:buChar char="n"/>
              <a:defRPr/>
            </a:pPr>
            <a:r>
              <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rPr>
              <a:t>Enable global shared development</a:t>
            </a:r>
          </a:p>
          <a:p>
            <a:pPr marL="171450" indent="-171450" algn="l">
              <a:buFont typeface="Wingdings" panose="05000000000000000000" pitchFamily="2" charset="2"/>
              <a:buChar char="n"/>
              <a:defRPr/>
            </a:pPr>
            <a:endPar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algn="l">
              <a:defRPr/>
            </a:pPr>
            <a:endParaRPr lang="en-US" altLang="ja-JP" sz="1600" b="1"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algn="l">
              <a:defRPr/>
            </a:pPr>
            <a:r>
              <a:rPr lang="en-US" altLang="ja-JP" sz="1600" b="1" dirty="0">
                <a:latin typeface="Alibaba PuHuiTi B" panose="00020600040101010101" pitchFamily="18" charset="-122"/>
                <a:ea typeface="Alibaba PuHuiTi B" panose="00020600040101010101" pitchFamily="18" charset="-122"/>
                <a:cs typeface="Alibaba PuHuiTi B" panose="00020600040101010101" pitchFamily="18" charset="-122"/>
              </a:rPr>
              <a:t>Solution: </a:t>
            </a:r>
          </a:p>
          <a:p>
            <a:pPr marL="171450" indent="-171450" algn="l">
              <a:buFont typeface="Wingdings" panose="05000000000000000000" pitchFamily="2" charset="2"/>
              <a:buChar char="n"/>
              <a:defRPr/>
            </a:pPr>
            <a:r>
              <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rPr>
              <a:t>Reuse and exchangeability of software</a:t>
            </a:r>
          </a:p>
          <a:p>
            <a:pPr marL="171450" indent="-171450" algn="l">
              <a:buFont typeface="Wingdings" panose="05000000000000000000" pitchFamily="2" charset="2"/>
              <a:buChar char="n"/>
              <a:defRPr/>
            </a:pPr>
            <a:endPar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endParaRPr>
          </a:p>
          <a:p>
            <a:pPr algn="l">
              <a:defRPr/>
            </a:pPr>
            <a:r>
              <a:rPr lang="en-US" altLang="ja-JP" sz="1600" b="1" dirty="0">
                <a:latin typeface="Alibaba PuHuiTi B" panose="00020600040101010101" pitchFamily="18" charset="-122"/>
                <a:ea typeface="Alibaba PuHuiTi B" panose="00020600040101010101" pitchFamily="18" charset="-122"/>
                <a:cs typeface="Alibaba PuHuiTi B" panose="00020600040101010101" pitchFamily="18" charset="-122"/>
              </a:rPr>
              <a:t>Strategy</a:t>
            </a:r>
            <a:r>
              <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rPr>
              <a:t>: </a:t>
            </a:r>
          </a:p>
          <a:p>
            <a:pPr marL="171450" indent="-171450" algn="l">
              <a:buFont typeface="Wingdings" panose="05000000000000000000" pitchFamily="2" charset="2"/>
              <a:buChar char="n"/>
              <a:defRPr/>
            </a:pPr>
            <a:r>
              <a:rPr lang="en-US" altLang="ja-JP" sz="1600" dirty="0">
                <a:latin typeface="Alibaba PuHuiTi B" panose="00020600040101010101" pitchFamily="18" charset="-122"/>
                <a:ea typeface="Alibaba PuHuiTi B" panose="00020600040101010101" pitchFamily="18" charset="-122"/>
                <a:cs typeface="Alibaba PuHuiTi B" panose="00020600040101010101" pitchFamily="18" charset="-122"/>
              </a:rPr>
              <a:t>Standardization of software architecture</a:t>
            </a:r>
          </a:p>
        </p:txBody>
      </p:sp>
      <p:pic>
        <p:nvPicPr>
          <p:cNvPr id="14" name="Picture 2">
            <a:extLst>
              <a:ext uri="{FF2B5EF4-FFF2-40B4-BE49-F238E27FC236}">
                <a16:creationId xmlns:a16="http://schemas.microsoft.com/office/drawing/2014/main" id="{5DFC9176-8CDE-4B16-9576-717E573BB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51528" y="2734476"/>
            <a:ext cx="5443944" cy="380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488981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59C3F69-3567-4077-A07C-2CD2B30DFDE3}"/>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BD0B0DC8-B2DE-4636-A0C9-77844B043C90}"/>
              </a:ext>
            </a:extLst>
          </p:cNvPr>
          <p:cNvSpPr>
            <a:spLocks noGrp="1"/>
          </p:cNvSpPr>
          <p:nvPr>
            <p:ph type="sldNum" sz="quarter" idx="11"/>
          </p:nvPr>
        </p:nvSpPr>
        <p:spPr/>
        <p:txBody>
          <a:bodyPr/>
          <a:lstStyle/>
          <a:p>
            <a:pPr>
              <a:defRPr/>
            </a:pPr>
            <a:fld id="{0B5B02AC-72C7-48A8-B1FA-68CE81373FC9}" type="slidenum">
              <a:rPr lang="de-DE" altLang="ja-JP" smtClean="0"/>
              <a:pPr>
                <a:defRPr/>
              </a:pPr>
              <a:t>59</a:t>
            </a:fld>
            <a:endParaRPr lang="de-DE" altLang="ja-JP"/>
          </a:p>
        </p:txBody>
      </p:sp>
      <p:sp>
        <p:nvSpPr>
          <p:cNvPr id="4" name="标题 3">
            <a:extLst>
              <a:ext uri="{FF2B5EF4-FFF2-40B4-BE49-F238E27FC236}">
                <a16:creationId xmlns:a16="http://schemas.microsoft.com/office/drawing/2014/main" id="{D70B6177-F7F6-4637-ADEA-A9D71BE61530}"/>
              </a:ext>
            </a:extLst>
          </p:cNvPr>
          <p:cNvSpPr>
            <a:spLocks noGrp="1"/>
          </p:cNvSpPr>
          <p:nvPr>
            <p:ph type="title"/>
          </p:nvPr>
        </p:nvSpPr>
        <p:spPr/>
        <p:txBody>
          <a:bodyPr/>
          <a:lstStyle/>
          <a:p>
            <a:r>
              <a:rPr lang="en-US" altLang="ja-JP" dirty="0"/>
              <a:t>5. </a:t>
            </a:r>
            <a:r>
              <a:rPr lang="en-US" altLang="zh-CN" dirty="0"/>
              <a:t>AUTOSAR AP</a:t>
            </a:r>
            <a:r>
              <a:rPr lang="zh-CN" altLang="en-US" dirty="0"/>
              <a:t>工具</a:t>
            </a:r>
            <a:endParaRPr kumimoji="1" lang="ja-JP" altLang="en-US" dirty="0"/>
          </a:p>
        </p:txBody>
      </p:sp>
      <p:sp>
        <p:nvSpPr>
          <p:cNvPr id="5" name="内容占位符 4">
            <a:extLst>
              <a:ext uri="{FF2B5EF4-FFF2-40B4-BE49-F238E27FC236}">
                <a16:creationId xmlns:a16="http://schemas.microsoft.com/office/drawing/2014/main" id="{376D6228-19F1-4D6B-9ED7-810339EAD2A8}"/>
              </a:ext>
            </a:extLst>
          </p:cNvPr>
          <p:cNvSpPr>
            <a:spLocks noGrp="1"/>
          </p:cNvSpPr>
          <p:nvPr>
            <p:ph idx="1"/>
          </p:nvPr>
        </p:nvSpPr>
        <p:spPr/>
        <p:txBody>
          <a:bodyPr/>
          <a:lstStyle/>
          <a:p>
            <a:r>
              <a:rPr kumimoji="1" lang="ja-JP" altLang="en-US" dirty="0"/>
              <a:t>基于</a:t>
            </a:r>
            <a:r>
              <a:rPr kumimoji="1" lang="en-US" altLang="ja-JP" dirty="0" err="1"/>
              <a:t>PREEvision</a:t>
            </a:r>
            <a:r>
              <a:rPr kumimoji="1" lang="ja-JP" altLang="en-US" dirty="0"/>
              <a:t>的</a:t>
            </a:r>
            <a:r>
              <a:rPr kumimoji="1" lang="en-US" altLang="ja-JP" dirty="0"/>
              <a:t>AUTOSAR Adaptive</a:t>
            </a:r>
            <a:r>
              <a:rPr kumimoji="1" lang="ja-JP" altLang="en-US" dirty="0"/>
              <a:t>设计</a:t>
            </a:r>
            <a:endParaRPr kumimoji="1" lang="en-US" altLang="ja-JP" dirty="0"/>
          </a:p>
          <a:p>
            <a:pPr lvl="1"/>
            <a:r>
              <a:rPr lang="en-US" altLang="ja-JP" sz="1800" b="0" dirty="0" err="1"/>
              <a:t>PREEvision</a:t>
            </a:r>
            <a:r>
              <a:rPr lang="ja-JP" altLang="en-US" sz="1800" b="0" dirty="0"/>
              <a:t>中</a:t>
            </a:r>
            <a:r>
              <a:rPr lang="en-US" altLang="ja-JP" sz="1800" b="0" dirty="0"/>
              <a:t>AUTOSAR Adaptive</a:t>
            </a:r>
            <a:r>
              <a:rPr lang="ja-JP" altLang="en-US" sz="1800" b="0" dirty="0"/>
              <a:t>设计内容的导出。在</a:t>
            </a:r>
            <a:r>
              <a:rPr lang="en-US" altLang="ja-JP" sz="1800" b="0" dirty="0" err="1"/>
              <a:t>PREEvision</a:t>
            </a:r>
            <a:r>
              <a:rPr lang="ja-JP" altLang="en-US" sz="1800" b="0" dirty="0"/>
              <a:t>中完成了</a:t>
            </a:r>
            <a:r>
              <a:rPr lang="en-US" altLang="ja-JP" sz="1800" b="0" dirty="0"/>
              <a:t>AUTOSAR Adaptive</a:t>
            </a:r>
            <a:r>
              <a:rPr lang="ja-JP" altLang="en-US" sz="1800" b="0" dirty="0"/>
              <a:t>设计后，可以导出如下文件：</a:t>
            </a:r>
            <a:r>
              <a:rPr lang="en-US" altLang="ja-JP" sz="1800" b="0" dirty="0"/>
              <a:t>Service Interface Description</a:t>
            </a:r>
            <a:r>
              <a:rPr lang="zh-CN" altLang="en-US" sz="1800" b="0" dirty="0"/>
              <a:t>、</a:t>
            </a:r>
            <a:r>
              <a:rPr lang="en-US" altLang="zh-CN" sz="1800" b="0" dirty="0"/>
              <a:t>Machine Manifest</a:t>
            </a:r>
            <a:r>
              <a:rPr lang="zh-CN" altLang="en-US" sz="1800" b="0" dirty="0"/>
              <a:t>、</a:t>
            </a:r>
            <a:r>
              <a:rPr lang="en-US" altLang="zh-CN" sz="1800" b="0" dirty="0"/>
              <a:t>Service Instance Manifest</a:t>
            </a:r>
            <a:r>
              <a:rPr lang="zh-CN" altLang="en-US" sz="1800" b="0" dirty="0"/>
              <a:t>等</a:t>
            </a:r>
            <a:endParaRPr lang="en-US" altLang="ja-JP" sz="1800" b="0" dirty="0"/>
          </a:p>
          <a:p>
            <a:pPr marL="0" indent="0">
              <a:buNone/>
            </a:pPr>
            <a:endParaRPr kumimoji="1" lang="ja-JP" altLang="en-US" dirty="0"/>
          </a:p>
        </p:txBody>
      </p:sp>
      <p:pic>
        <p:nvPicPr>
          <p:cNvPr id="9" name="图片 8">
            <a:extLst>
              <a:ext uri="{FF2B5EF4-FFF2-40B4-BE49-F238E27FC236}">
                <a16:creationId xmlns:a16="http://schemas.microsoft.com/office/drawing/2014/main" id="{05815B82-96FF-40AC-A0E2-AB51185E7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397" y="3380864"/>
            <a:ext cx="7792587" cy="1952625"/>
          </a:xfrm>
          <a:prstGeom prst="rect">
            <a:avLst/>
          </a:prstGeom>
        </p:spPr>
      </p:pic>
      <p:pic>
        <p:nvPicPr>
          <p:cNvPr id="6" name="图片 5">
            <a:extLst>
              <a:ext uri="{FF2B5EF4-FFF2-40B4-BE49-F238E27FC236}">
                <a16:creationId xmlns:a16="http://schemas.microsoft.com/office/drawing/2014/main" id="{22F6FD4E-27B8-4D8F-B45D-A196046D5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17" y="2684653"/>
            <a:ext cx="7153275" cy="1790700"/>
          </a:xfrm>
          <a:prstGeom prst="rect">
            <a:avLst/>
          </a:prstGeom>
        </p:spPr>
      </p:pic>
      <p:pic>
        <p:nvPicPr>
          <p:cNvPr id="8" name="图片 7">
            <a:extLst>
              <a:ext uri="{FF2B5EF4-FFF2-40B4-BE49-F238E27FC236}">
                <a16:creationId xmlns:a16="http://schemas.microsoft.com/office/drawing/2014/main" id="{787BC0AE-1F4F-4299-898F-9761C9696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17" y="4876735"/>
            <a:ext cx="7792586" cy="1553832"/>
          </a:xfrm>
          <a:prstGeom prst="rect">
            <a:avLst/>
          </a:prstGeom>
        </p:spPr>
      </p:pic>
    </p:spTree>
    <p:extLst>
      <p:ext uri="{BB962C8B-B14F-4D97-AF65-F5344CB8AC3E}">
        <p14:creationId xmlns:p14="http://schemas.microsoft.com/office/powerpoint/2010/main" val="253731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59C3F69-3567-4077-A07C-2CD2B30DFDE3}"/>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BD0B0DC8-B2DE-4636-A0C9-77844B043C90}"/>
              </a:ext>
            </a:extLst>
          </p:cNvPr>
          <p:cNvSpPr>
            <a:spLocks noGrp="1"/>
          </p:cNvSpPr>
          <p:nvPr>
            <p:ph type="sldNum" sz="quarter" idx="11"/>
          </p:nvPr>
        </p:nvSpPr>
        <p:spPr/>
        <p:txBody>
          <a:bodyPr/>
          <a:lstStyle/>
          <a:p>
            <a:pPr>
              <a:defRPr/>
            </a:pPr>
            <a:fld id="{0B5B02AC-72C7-48A8-B1FA-68CE81373FC9}" type="slidenum">
              <a:rPr lang="de-DE" altLang="ja-JP" smtClean="0"/>
              <a:pPr>
                <a:defRPr/>
              </a:pPr>
              <a:t>60</a:t>
            </a:fld>
            <a:endParaRPr lang="de-DE" altLang="ja-JP"/>
          </a:p>
        </p:txBody>
      </p:sp>
      <p:sp>
        <p:nvSpPr>
          <p:cNvPr id="4" name="标题 3">
            <a:extLst>
              <a:ext uri="{FF2B5EF4-FFF2-40B4-BE49-F238E27FC236}">
                <a16:creationId xmlns:a16="http://schemas.microsoft.com/office/drawing/2014/main" id="{D70B6177-F7F6-4637-ADEA-A9D71BE61530}"/>
              </a:ext>
            </a:extLst>
          </p:cNvPr>
          <p:cNvSpPr>
            <a:spLocks noGrp="1"/>
          </p:cNvSpPr>
          <p:nvPr>
            <p:ph type="title"/>
          </p:nvPr>
        </p:nvSpPr>
        <p:spPr/>
        <p:txBody>
          <a:bodyPr/>
          <a:lstStyle/>
          <a:p>
            <a:r>
              <a:rPr lang="en-US" altLang="ja-JP" dirty="0"/>
              <a:t>5. </a:t>
            </a:r>
            <a:r>
              <a:rPr lang="en-US" altLang="zh-CN" dirty="0"/>
              <a:t>AUTOSAR AP</a:t>
            </a:r>
            <a:r>
              <a:rPr lang="zh-CN" altLang="en-US" dirty="0"/>
              <a:t>工具</a:t>
            </a:r>
            <a:endParaRPr kumimoji="1" lang="ja-JP" altLang="en-US" dirty="0"/>
          </a:p>
        </p:txBody>
      </p:sp>
      <p:sp>
        <p:nvSpPr>
          <p:cNvPr id="5" name="内容占位符 4">
            <a:extLst>
              <a:ext uri="{FF2B5EF4-FFF2-40B4-BE49-F238E27FC236}">
                <a16:creationId xmlns:a16="http://schemas.microsoft.com/office/drawing/2014/main" id="{376D6228-19F1-4D6B-9ED7-810339EAD2A8}"/>
              </a:ext>
            </a:extLst>
          </p:cNvPr>
          <p:cNvSpPr>
            <a:spLocks noGrp="1"/>
          </p:cNvSpPr>
          <p:nvPr>
            <p:ph idx="1"/>
          </p:nvPr>
        </p:nvSpPr>
        <p:spPr/>
        <p:txBody>
          <a:bodyPr/>
          <a:lstStyle/>
          <a:p>
            <a:r>
              <a:rPr kumimoji="1" lang="zh-CN" altLang="en-US" dirty="0"/>
              <a:t>符合</a:t>
            </a:r>
            <a:r>
              <a:rPr kumimoji="1" lang="en-US" altLang="zh-CN" dirty="0"/>
              <a:t>AUTOSAR</a:t>
            </a:r>
            <a:r>
              <a:rPr kumimoji="1" lang="zh-CN" altLang="en-US" dirty="0"/>
              <a:t>（</a:t>
            </a:r>
            <a:r>
              <a:rPr kumimoji="1" lang="en-US" altLang="zh-CN" dirty="0"/>
              <a:t>AP&amp;CP</a:t>
            </a:r>
            <a:r>
              <a:rPr kumimoji="1" lang="zh-CN" altLang="en-US" dirty="0"/>
              <a:t>）的嵌入式系统和软件设计工具</a:t>
            </a:r>
            <a:endParaRPr kumimoji="1" lang="en-US" altLang="zh-CN" dirty="0"/>
          </a:p>
          <a:p>
            <a:pPr lvl="1"/>
            <a:r>
              <a:rPr kumimoji="1" lang="en-US" altLang="ja-JP" dirty="0"/>
              <a:t> </a:t>
            </a:r>
            <a:r>
              <a:rPr kumimoji="1" lang="en-US" altLang="ja-JP" b="0" dirty="0"/>
              <a:t>AUTOSAR Builder </a:t>
            </a:r>
            <a:r>
              <a:rPr kumimoji="1" lang="ja-JP" altLang="en-US" b="0" dirty="0"/>
              <a:t>是达索旗下一款基于 </a:t>
            </a:r>
            <a:r>
              <a:rPr kumimoji="1" lang="en-US" altLang="ja-JP" b="0" dirty="0"/>
              <a:t>Eclipse </a:t>
            </a:r>
            <a:r>
              <a:rPr kumimoji="1" lang="ja-JP" altLang="en-US" b="0" dirty="0"/>
              <a:t>的开放、可扩展工具套件，用于设计和开发符合 </a:t>
            </a:r>
            <a:r>
              <a:rPr kumimoji="1" lang="en-US" altLang="ja-JP" b="0" dirty="0"/>
              <a:t>AUTOSAR </a:t>
            </a:r>
            <a:r>
              <a:rPr kumimoji="1" lang="ja-JP" altLang="en-US" b="0" dirty="0"/>
              <a:t>标准的系统和软件。新版本</a:t>
            </a:r>
            <a:r>
              <a:rPr kumimoji="1" lang="en-US" altLang="ja-JP" b="0" dirty="0"/>
              <a:t>2020x</a:t>
            </a:r>
            <a:r>
              <a:rPr kumimoji="1" lang="ja-JP" altLang="en-US" b="0" dirty="0"/>
              <a:t>支持</a:t>
            </a:r>
            <a:r>
              <a:rPr kumimoji="1" lang="en-US" altLang="ja-JP" b="0" dirty="0"/>
              <a:t>AUTOSAR Classic 4.4.0</a:t>
            </a:r>
            <a:r>
              <a:rPr kumimoji="1" lang="ja-JP" altLang="en-US" b="0" dirty="0"/>
              <a:t>及</a:t>
            </a:r>
            <a:r>
              <a:rPr kumimoji="1" lang="en-US" altLang="ja-JP" b="0" dirty="0"/>
              <a:t>AUTOSAR Adaptive R19-03</a:t>
            </a:r>
            <a:r>
              <a:rPr kumimoji="1" lang="ja-JP" altLang="en-US" b="0" dirty="0"/>
              <a:t>。</a:t>
            </a:r>
            <a:endParaRPr kumimoji="1" lang="en-US" altLang="ja-JP" b="0" dirty="0"/>
          </a:p>
          <a:p>
            <a:pPr algn="l"/>
            <a:r>
              <a:rPr lang="zh-CN" altLang="en-US" b="1" i="0" dirty="0">
                <a:solidFill>
                  <a:srgbClr val="333333"/>
                </a:solidFill>
                <a:effectLst/>
                <a:latin typeface="arial" panose="020B0604020202020204" pitchFamily="34" charset="0"/>
              </a:rPr>
              <a:t>应用 </a:t>
            </a:r>
            <a:r>
              <a:rPr lang="en-US" altLang="zh-CN" b="1" i="0" dirty="0">
                <a:solidFill>
                  <a:srgbClr val="333333"/>
                </a:solidFill>
                <a:effectLst/>
                <a:latin typeface="arial" panose="020B0604020202020204" pitchFamily="34" charset="0"/>
              </a:rPr>
              <a:t>&amp; </a:t>
            </a:r>
            <a:r>
              <a:rPr lang="zh-CN" altLang="en-US" b="1" i="0" dirty="0">
                <a:solidFill>
                  <a:srgbClr val="333333"/>
                </a:solidFill>
                <a:effectLst/>
                <a:latin typeface="arial" panose="020B0604020202020204" pitchFamily="34" charset="0"/>
              </a:rPr>
              <a:t>案例</a:t>
            </a:r>
            <a:endParaRPr lang="zh-CN" altLang="en-US" b="0" i="0" dirty="0">
              <a:solidFill>
                <a:srgbClr val="333333"/>
              </a:solidFill>
              <a:effectLst/>
              <a:latin typeface="arial" panose="020B0604020202020204" pitchFamily="34" charset="0"/>
            </a:endParaRPr>
          </a:p>
          <a:p>
            <a:pPr lvl="1"/>
            <a:r>
              <a:rPr lang="en-US" altLang="zh-CN" b="0" i="0" dirty="0">
                <a:solidFill>
                  <a:srgbClr val="FFA500"/>
                </a:solidFill>
                <a:effectLst/>
                <a:latin typeface="arial" panose="020B0604020202020204" pitchFamily="34" charset="0"/>
              </a:rPr>
              <a:t>• </a:t>
            </a:r>
            <a:r>
              <a:rPr lang="en-US" altLang="zh-CN" b="0" i="0" dirty="0">
                <a:solidFill>
                  <a:srgbClr val="333333"/>
                </a:solidFill>
                <a:effectLst/>
                <a:latin typeface="arial" panose="020B0604020202020204" pitchFamily="34" charset="0"/>
              </a:rPr>
              <a:t>OEM</a:t>
            </a:r>
            <a:r>
              <a:rPr lang="zh-CN" altLang="en-US" b="0" i="0" dirty="0">
                <a:solidFill>
                  <a:srgbClr val="333333"/>
                </a:solidFill>
                <a:effectLst/>
                <a:latin typeface="arial" panose="020B0604020202020204" pitchFamily="34" charset="0"/>
              </a:rPr>
              <a:t>用户：宝马和标致雪铁龙</a:t>
            </a:r>
          </a:p>
          <a:p>
            <a:pPr lvl="1"/>
            <a:r>
              <a:rPr lang="en-US" altLang="zh-CN" b="0" i="0" dirty="0">
                <a:solidFill>
                  <a:srgbClr val="FFA500"/>
                </a:solidFill>
                <a:effectLst/>
                <a:latin typeface="arial" panose="020B0604020202020204" pitchFamily="34" charset="0"/>
              </a:rPr>
              <a:t>• </a:t>
            </a:r>
            <a:r>
              <a:rPr lang="en-US" altLang="zh-CN" b="0" i="0" dirty="0">
                <a:solidFill>
                  <a:srgbClr val="333333"/>
                </a:solidFill>
                <a:effectLst/>
                <a:latin typeface="arial" panose="020B0604020202020204" pitchFamily="34" charset="0"/>
              </a:rPr>
              <a:t>Tier1</a:t>
            </a:r>
            <a:r>
              <a:rPr lang="zh-CN" altLang="en-US" b="0" i="0" dirty="0">
                <a:solidFill>
                  <a:srgbClr val="333333"/>
                </a:solidFill>
                <a:effectLst/>
                <a:latin typeface="arial" panose="020B0604020202020204" pitchFamily="34" charset="0"/>
              </a:rPr>
              <a:t>用户：大陆电子和奥托立夫</a:t>
            </a:r>
          </a:p>
          <a:p>
            <a:pPr lvl="1"/>
            <a:endParaRPr kumimoji="1" lang="ja-JP" altLang="en-US" b="0" dirty="0"/>
          </a:p>
        </p:txBody>
      </p:sp>
    </p:spTree>
    <p:extLst>
      <p:ext uri="{BB962C8B-B14F-4D97-AF65-F5344CB8AC3E}">
        <p14:creationId xmlns:p14="http://schemas.microsoft.com/office/powerpoint/2010/main" val="3466154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59C3F69-3567-4077-A07C-2CD2B30DFDE3}"/>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BD0B0DC8-B2DE-4636-A0C9-77844B043C90}"/>
              </a:ext>
            </a:extLst>
          </p:cNvPr>
          <p:cNvSpPr>
            <a:spLocks noGrp="1"/>
          </p:cNvSpPr>
          <p:nvPr>
            <p:ph type="sldNum" sz="quarter" idx="11"/>
          </p:nvPr>
        </p:nvSpPr>
        <p:spPr/>
        <p:txBody>
          <a:bodyPr/>
          <a:lstStyle/>
          <a:p>
            <a:pPr>
              <a:defRPr/>
            </a:pPr>
            <a:fld id="{0B5B02AC-72C7-48A8-B1FA-68CE81373FC9}" type="slidenum">
              <a:rPr lang="de-DE" altLang="ja-JP" smtClean="0"/>
              <a:pPr>
                <a:defRPr/>
              </a:pPr>
              <a:t>61</a:t>
            </a:fld>
            <a:endParaRPr lang="de-DE" altLang="ja-JP"/>
          </a:p>
        </p:txBody>
      </p:sp>
      <p:sp>
        <p:nvSpPr>
          <p:cNvPr id="4" name="标题 3">
            <a:extLst>
              <a:ext uri="{FF2B5EF4-FFF2-40B4-BE49-F238E27FC236}">
                <a16:creationId xmlns:a16="http://schemas.microsoft.com/office/drawing/2014/main" id="{D70B6177-F7F6-4637-ADEA-A9D71BE61530}"/>
              </a:ext>
            </a:extLst>
          </p:cNvPr>
          <p:cNvSpPr>
            <a:spLocks noGrp="1"/>
          </p:cNvSpPr>
          <p:nvPr>
            <p:ph type="title"/>
          </p:nvPr>
        </p:nvSpPr>
        <p:spPr/>
        <p:txBody>
          <a:bodyPr/>
          <a:lstStyle/>
          <a:p>
            <a:r>
              <a:rPr lang="en-US" altLang="ja-JP" dirty="0"/>
              <a:t>5. </a:t>
            </a:r>
            <a:r>
              <a:rPr lang="en-US" altLang="zh-CN" dirty="0"/>
              <a:t>AUTOSAR AP</a:t>
            </a:r>
            <a:r>
              <a:rPr lang="zh-CN" altLang="en-US" dirty="0"/>
              <a:t>工具</a:t>
            </a:r>
            <a:endParaRPr kumimoji="1" lang="ja-JP" altLang="en-US" dirty="0"/>
          </a:p>
        </p:txBody>
      </p:sp>
      <p:sp>
        <p:nvSpPr>
          <p:cNvPr id="5" name="内容占位符 4">
            <a:extLst>
              <a:ext uri="{FF2B5EF4-FFF2-40B4-BE49-F238E27FC236}">
                <a16:creationId xmlns:a16="http://schemas.microsoft.com/office/drawing/2014/main" id="{376D6228-19F1-4D6B-9ED7-810339EAD2A8}"/>
              </a:ext>
            </a:extLst>
          </p:cNvPr>
          <p:cNvSpPr>
            <a:spLocks noGrp="1"/>
          </p:cNvSpPr>
          <p:nvPr>
            <p:ph idx="1"/>
          </p:nvPr>
        </p:nvSpPr>
        <p:spPr/>
        <p:txBody>
          <a:bodyPr/>
          <a:lstStyle/>
          <a:p>
            <a:r>
              <a:rPr lang="en-US" altLang="ja-JP" b="0" i="0" dirty="0">
                <a:solidFill>
                  <a:srgbClr val="333333"/>
                </a:solidFill>
                <a:effectLst/>
                <a:latin typeface="arial" panose="020B0604020202020204" pitchFamily="34" charset="0"/>
              </a:rPr>
              <a:t>Adaptive Platform AUTOSAR</a:t>
            </a:r>
            <a:r>
              <a:rPr lang="ja-JP" altLang="en-US" b="0" i="0" dirty="0">
                <a:solidFill>
                  <a:srgbClr val="333333"/>
                </a:solidFill>
                <a:effectLst/>
                <a:latin typeface="arial" panose="020B0604020202020204" pitchFamily="34" charset="0"/>
              </a:rPr>
              <a:t>研发界面</a:t>
            </a:r>
            <a:endParaRPr kumimoji="1" lang="ja-JP" altLang="en-US" b="0" dirty="0"/>
          </a:p>
        </p:txBody>
      </p:sp>
      <p:pic>
        <p:nvPicPr>
          <p:cNvPr id="8" name="图片 7">
            <a:extLst>
              <a:ext uri="{FF2B5EF4-FFF2-40B4-BE49-F238E27FC236}">
                <a16:creationId xmlns:a16="http://schemas.microsoft.com/office/drawing/2014/main" id="{6C069B63-F5E6-4EA6-8004-882989C73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212" y="2704154"/>
            <a:ext cx="6915150" cy="3800475"/>
          </a:xfrm>
          <a:prstGeom prst="rect">
            <a:avLst/>
          </a:prstGeom>
        </p:spPr>
      </p:pic>
      <p:pic>
        <p:nvPicPr>
          <p:cNvPr id="7" name="图片 6">
            <a:extLst>
              <a:ext uri="{FF2B5EF4-FFF2-40B4-BE49-F238E27FC236}">
                <a16:creationId xmlns:a16="http://schemas.microsoft.com/office/drawing/2014/main" id="{AF29B330-6CAB-4E53-9E43-BF979FF20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38" y="2189455"/>
            <a:ext cx="5655311" cy="2147653"/>
          </a:xfrm>
          <a:prstGeom prst="rect">
            <a:avLst/>
          </a:prstGeom>
        </p:spPr>
      </p:pic>
    </p:spTree>
    <p:extLst>
      <p:ext uri="{BB962C8B-B14F-4D97-AF65-F5344CB8AC3E}">
        <p14:creationId xmlns:p14="http://schemas.microsoft.com/office/powerpoint/2010/main" val="2409105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59C3F69-3567-4077-A07C-2CD2B30DFDE3}"/>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BD0B0DC8-B2DE-4636-A0C9-77844B043C90}"/>
              </a:ext>
            </a:extLst>
          </p:cNvPr>
          <p:cNvSpPr>
            <a:spLocks noGrp="1"/>
          </p:cNvSpPr>
          <p:nvPr>
            <p:ph type="sldNum" sz="quarter" idx="11"/>
          </p:nvPr>
        </p:nvSpPr>
        <p:spPr/>
        <p:txBody>
          <a:bodyPr/>
          <a:lstStyle/>
          <a:p>
            <a:pPr>
              <a:defRPr/>
            </a:pPr>
            <a:fld id="{0B5B02AC-72C7-48A8-B1FA-68CE81373FC9}" type="slidenum">
              <a:rPr lang="de-DE" altLang="ja-JP" smtClean="0"/>
              <a:pPr>
                <a:defRPr/>
              </a:pPr>
              <a:t>62</a:t>
            </a:fld>
            <a:endParaRPr lang="de-DE" altLang="ja-JP"/>
          </a:p>
        </p:txBody>
      </p:sp>
      <p:sp>
        <p:nvSpPr>
          <p:cNvPr id="4" name="标题 3">
            <a:extLst>
              <a:ext uri="{FF2B5EF4-FFF2-40B4-BE49-F238E27FC236}">
                <a16:creationId xmlns:a16="http://schemas.microsoft.com/office/drawing/2014/main" id="{D70B6177-F7F6-4637-ADEA-A9D71BE61530}"/>
              </a:ext>
            </a:extLst>
          </p:cNvPr>
          <p:cNvSpPr>
            <a:spLocks noGrp="1"/>
          </p:cNvSpPr>
          <p:nvPr>
            <p:ph type="title"/>
          </p:nvPr>
        </p:nvSpPr>
        <p:spPr/>
        <p:txBody>
          <a:bodyPr/>
          <a:lstStyle/>
          <a:p>
            <a:r>
              <a:rPr lang="en-US" altLang="ja-JP" dirty="0"/>
              <a:t>5. </a:t>
            </a:r>
            <a:r>
              <a:rPr lang="en-US" altLang="zh-CN" dirty="0"/>
              <a:t>AUTOSAR AP</a:t>
            </a:r>
            <a:r>
              <a:rPr lang="zh-CN" altLang="en-US" dirty="0"/>
              <a:t>工具</a:t>
            </a:r>
            <a:endParaRPr kumimoji="1" lang="ja-JP" altLang="en-US" dirty="0"/>
          </a:p>
        </p:txBody>
      </p:sp>
      <p:sp>
        <p:nvSpPr>
          <p:cNvPr id="5" name="内容占位符 4">
            <a:extLst>
              <a:ext uri="{FF2B5EF4-FFF2-40B4-BE49-F238E27FC236}">
                <a16:creationId xmlns:a16="http://schemas.microsoft.com/office/drawing/2014/main" id="{376D6228-19F1-4D6B-9ED7-810339EAD2A8}"/>
              </a:ext>
            </a:extLst>
          </p:cNvPr>
          <p:cNvSpPr>
            <a:spLocks noGrp="1"/>
          </p:cNvSpPr>
          <p:nvPr>
            <p:ph idx="1"/>
          </p:nvPr>
        </p:nvSpPr>
        <p:spPr/>
        <p:txBody>
          <a:bodyPr/>
          <a:lstStyle/>
          <a:p>
            <a:r>
              <a:rPr kumimoji="1" lang="en-US" altLang="zh-CN" dirty="0"/>
              <a:t>ARXML</a:t>
            </a:r>
            <a:r>
              <a:rPr kumimoji="1" lang="ja-JP" altLang="en-US" dirty="0"/>
              <a:t>设计工具</a:t>
            </a:r>
            <a:endParaRPr kumimoji="1" lang="en-US" altLang="zh-CN" dirty="0"/>
          </a:p>
          <a:p>
            <a:pPr lvl="1"/>
            <a:r>
              <a:rPr kumimoji="1" lang="zh-CN" altLang="en-US" dirty="0"/>
              <a:t>考虑设计项的覆盖度：</a:t>
            </a:r>
            <a:endParaRPr kumimoji="1" lang="en-US" altLang="zh-CN" dirty="0"/>
          </a:p>
          <a:p>
            <a:pPr marL="357708" lvl="1" indent="0">
              <a:buNone/>
            </a:pPr>
            <a:r>
              <a:rPr kumimoji="1" lang="en-US" altLang="zh-CN" sz="1600" b="0" dirty="0"/>
              <a:t>	</a:t>
            </a:r>
            <a:r>
              <a:rPr kumimoji="1" lang="zh-CN" altLang="en-US" sz="1600" b="0" dirty="0"/>
              <a:t>工具供应商提供的</a:t>
            </a:r>
            <a:r>
              <a:rPr kumimoji="1" lang="en-US" altLang="zh-CN" sz="1600" b="0" dirty="0"/>
              <a:t>ARXML</a:t>
            </a:r>
            <a:r>
              <a:rPr kumimoji="1" lang="zh-CN" altLang="en-US" sz="1600" b="0" dirty="0"/>
              <a:t>设计工具不一定可以覆盖所有跟</a:t>
            </a:r>
            <a:r>
              <a:rPr kumimoji="1" lang="en-US" altLang="zh-CN" sz="1600" b="0" dirty="0"/>
              <a:t>AP</a:t>
            </a:r>
            <a:r>
              <a:rPr kumimoji="1" lang="zh-CN" altLang="en-US" sz="1600" b="0" dirty="0"/>
              <a:t>相关的设计项！</a:t>
            </a:r>
          </a:p>
          <a:p>
            <a:pPr marL="357708" lvl="1" indent="0">
              <a:buNone/>
            </a:pPr>
            <a:r>
              <a:rPr kumimoji="1" lang="en-US" altLang="zh-CN" sz="1600" b="0" dirty="0"/>
              <a:t>	</a:t>
            </a:r>
            <a:r>
              <a:rPr kumimoji="1" lang="zh-CN" altLang="en-US" sz="1600" b="0" dirty="0"/>
              <a:t>需要问清楚工具供应商</a:t>
            </a:r>
            <a:r>
              <a:rPr kumimoji="1" lang="en-US" altLang="zh-CN" sz="1600" b="0" dirty="0"/>
              <a:t>ARXML</a:t>
            </a:r>
            <a:r>
              <a:rPr kumimoji="1" lang="zh-CN" altLang="en-US" sz="1600" b="0" dirty="0"/>
              <a:t>设计工具的覆盖度！</a:t>
            </a:r>
            <a:endParaRPr kumimoji="1" lang="en-US" altLang="zh-CN" sz="1600" b="0" dirty="0"/>
          </a:p>
          <a:p>
            <a:pPr lvl="1"/>
            <a:r>
              <a:rPr kumimoji="1" lang="zh-CN" altLang="en-US" dirty="0"/>
              <a:t>考虑设计工具的数量：</a:t>
            </a:r>
            <a:endParaRPr kumimoji="1" lang="en-US" altLang="zh-CN" dirty="0"/>
          </a:p>
          <a:p>
            <a:pPr marL="357708" lvl="1" indent="0">
              <a:buNone/>
            </a:pPr>
            <a:r>
              <a:rPr kumimoji="1" lang="en-US" altLang="zh-CN" sz="1600" b="0" dirty="0"/>
              <a:t>	</a:t>
            </a:r>
            <a:r>
              <a:rPr kumimoji="1" lang="zh-CN" altLang="en-US" sz="1600" b="0" dirty="0"/>
              <a:t>只是</a:t>
            </a:r>
            <a:r>
              <a:rPr kumimoji="1" lang="en-US" altLang="zh-CN" sz="1600" b="0" dirty="0"/>
              <a:t>AP ARXML</a:t>
            </a:r>
            <a:r>
              <a:rPr kumimoji="1" lang="zh-CN" altLang="en-US" sz="1600" b="0" dirty="0"/>
              <a:t>设计，就可能会有多个工具。如：进行</a:t>
            </a:r>
            <a:r>
              <a:rPr kumimoji="1" lang="en-US" altLang="zh-CN" sz="1600" b="0" dirty="0"/>
              <a:t>SOME/IP</a:t>
            </a:r>
            <a:r>
              <a:rPr kumimoji="1" lang="zh-CN" altLang="en-US" sz="1600" b="0" dirty="0"/>
              <a:t>设计时是一个工具，进行</a:t>
            </a:r>
            <a:r>
              <a:rPr kumimoji="1" lang="en-US" altLang="zh-CN" sz="1600" b="0" dirty="0"/>
              <a:t>Manifest</a:t>
            </a:r>
            <a:r>
              <a:rPr kumimoji="1" lang="zh-CN" altLang="en-US" sz="1600" b="0" dirty="0"/>
              <a:t>设计时又是一个工具，进行诊断设计时又是一个工具。</a:t>
            </a:r>
            <a:endParaRPr kumimoji="1" lang="en-US" altLang="zh-CN" sz="1600" b="0" dirty="0"/>
          </a:p>
          <a:p>
            <a:pPr lvl="1"/>
            <a:r>
              <a:rPr kumimoji="1" lang="zh-CN" altLang="en-US" dirty="0"/>
              <a:t>考虑设计工具的易用性：</a:t>
            </a:r>
            <a:endParaRPr kumimoji="1" lang="en-US" altLang="zh-CN" dirty="0"/>
          </a:p>
          <a:p>
            <a:pPr lvl="1"/>
            <a:r>
              <a:rPr kumimoji="1" lang="zh-CN" altLang="en-US" dirty="0"/>
              <a:t>考虑设计工具的兼容性：</a:t>
            </a:r>
            <a:endParaRPr kumimoji="1" lang="en-US" altLang="zh-CN" dirty="0"/>
          </a:p>
          <a:p>
            <a:pPr marL="357708" lvl="1" indent="0">
              <a:buNone/>
            </a:pPr>
            <a:r>
              <a:rPr lang="en-US" altLang="ja-JP" sz="1600" b="0" i="0" dirty="0">
                <a:solidFill>
                  <a:srgbClr val="000000"/>
                </a:solidFill>
                <a:effectLst/>
                <a:latin typeface="-apple-system"/>
              </a:rPr>
              <a:t>	</a:t>
            </a:r>
            <a:r>
              <a:rPr lang="ja-JP" altLang="en-US" sz="1600" b="0" i="0" dirty="0">
                <a:solidFill>
                  <a:srgbClr val="000000"/>
                </a:solidFill>
                <a:effectLst/>
                <a:latin typeface="-apple-system"/>
              </a:rPr>
              <a:t>注意</a:t>
            </a:r>
            <a:r>
              <a:rPr lang="en-US" altLang="ja-JP" sz="1600" b="0" i="0" dirty="0">
                <a:solidFill>
                  <a:srgbClr val="000000"/>
                </a:solidFill>
                <a:effectLst/>
                <a:latin typeface="-apple-system"/>
              </a:rPr>
              <a:t>ARXML</a:t>
            </a:r>
            <a:r>
              <a:rPr lang="ja-JP" altLang="en-US" sz="1600" b="0" i="0" dirty="0">
                <a:solidFill>
                  <a:srgbClr val="000000"/>
                </a:solidFill>
                <a:effectLst/>
                <a:latin typeface="-apple-system"/>
              </a:rPr>
              <a:t>与 </a:t>
            </a:r>
            <a:r>
              <a:rPr lang="en-US" altLang="ja-JP" sz="1600" b="0" i="0" dirty="0">
                <a:solidFill>
                  <a:srgbClr val="000000"/>
                </a:solidFill>
                <a:effectLst/>
                <a:latin typeface="-apple-system"/>
              </a:rPr>
              <a:t>FC Code &amp; Manifest </a:t>
            </a:r>
            <a:r>
              <a:rPr lang="ja-JP" altLang="en-US" sz="1600" b="0" i="0" dirty="0">
                <a:solidFill>
                  <a:srgbClr val="000000"/>
                </a:solidFill>
                <a:effectLst/>
                <a:latin typeface="-apple-system"/>
              </a:rPr>
              <a:t>生成器的适配性问题等。</a:t>
            </a:r>
            <a:endParaRPr kumimoji="1" lang="en-US" altLang="zh-CN" sz="1600" dirty="0"/>
          </a:p>
          <a:p>
            <a:pPr lvl="1"/>
            <a:r>
              <a:rPr kumimoji="1" lang="zh-CN" altLang="en-US" dirty="0"/>
              <a:t>考虑设计工具的版本：</a:t>
            </a:r>
            <a:endParaRPr kumimoji="1" lang="en-US" altLang="zh-CN" dirty="0"/>
          </a:p>
          <a:p>
            <a:pPr marL="357708" lvl="1" indent="0">
              <a:buNone/>
            </a:pPr>
            <a:r>
              <a:rPr kumimoji="1" lang="en-US" altLang="zh-CN" sz="1600" b="0" dirty="0"/>
              <a:t>	ARXML</a:t>
            </a:r>
            <a:r>
              <a:rPr kumimoji="1" lang="ja-JP" altLang="en-US" sz="1600" b="0" dirty="0"/>
              <a:t>设计工具的版本要与 </a:t>
            </a:r>
            <a:r>
              <a:rPr kumimoji="1" lang="en-US" altLang="zh-CN" sz="1600" b="0" dirty="0"/>
              <a:t>FC Code &amp; Manifest </a:t>
            </a:r>
            <a:r>
              <a:rPr kumimoji="1" lang="ja-JP" altLang="en-US" sz="1600" b="0" dirty="0"/>
              <a:t>生成器的版本一致！</a:t>
            </a:r>
            <a:endParaRPr kumimoji="1" lang="en-US" altLang="zh-CN" sz="1600" b="0" dirty="0"/>
          </a:p>
          <a:p>
            <a:pPr lvl="1"/>
            <a:endParaRPr kumimoji="1" lang="en-US" altLang="zh-CN" dirty="0"/>
          </a:p>
        </p:txBody>
      </p:sp>
    </p:spTree>
    <p:extLst>
      <p:ext uri="{BB962C8B-B14F-4D97-AF65-F5344CB8AC3E}">
        <p14:creationId xmlns:p14="http://schemas.microsoft.com/office/powerpoint/2010/main" val="2320196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52AC722-8367-4664-9452-0973D5C9FA6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388F2960-4A6F-4507-A31B-B62C01C0F4F2}"/>
              </a:ext>
            </a:extLst>
          </p:cNvPr>
          <p:cNvSpPr>
            <a:spLocks noGrp="1"/>
          </p:cNvSpPr>
          <p:nvPr>
            <p:ph type="sldNum" sz="quarter" idx="11"/>
          </p:nvPr>
        </p:nvSpPr>
        <p:spPr/>
        <p:txBody>
          <a:bodyPr/>
          <a:lstStyle/>
          <a:p>
            <a:pPr>
              <a:defRPr/>
            </a:pPr>
            <a:fld id="{0B5B02AC-72C7-48A8-B1FA-68CE81373FC9}" type="slidenum">
              <a:rPr lang="de-DE" altLang="ja-JP" smtClean="0"/>
              <a:pPr>
                <a:defRPr/>
              </a:pPr>
              <a:t>63</a:t>
            </a:fld>
            <a:endParaRPr lang="de-DE" altLang="ja-JP"/>
          </a:p>
        </p:txBody>
      </p:sp>
      <p:sp>
        <p:nvSpPr>
          <p:cNvPr id="4" name="标题 3">
            <a:extLst>
              <a:ext uri="{FF2B5EF4-FFF2-40B4-BE49-F238E27FC236}">
                <a16:creationId xmlns:a16="http://schemas.microsoft.com/office/drawing/2014/main" id="{977933B8-A22E-4317-8AF0-D19A1D30F646}"/>
              </a:ext>
            </a:extLst>
          </p:cNvPr>
          <p:cNvSpPr>
            <a:spLocks noGrp="1"/>
          </p:cNvSpPr>
          <p:nvPr>
            <p:ph type="title"/>
          </p:nvPr>
        </p:nvSpPr>
        <p:spPr/>
        <p:txBody>
          <a:bodyPr/>
          <a:lstStyle/>
          <a:p>
            <a:r>
              <a:rPr lang="en-US" altLang="ja-JP" dirty="0"/>
              <a:t>6. </a:t>
            </a:r>
            <a:r>
              <a:rPr lang="en-US" altLang="zh-CN" dirty="0"/>
              <a:t>AUTOSAR AP</a:t>
            </a:r>
            <a:r>
              <a:rPr lang="zh-CN" altLang="en-US" dirty="0"/>
              <a:t>与</a:t>
            </a:r>
            <a:r>
              <a:rPr lang="en-US" altLang="zh-CN" dirty="0"/>
              <a:t>CP</a:t>
            </a:r>
            <a:r>
              <a:rPr lang="zh-CN" altLang="en-US" dirty="0"/>
              <a:t>关系</a:t>
            </a:r>
            <a:endParaRPr kumimoji="1" lang="ja-JP" altLang="en-US" dirty="0"/>
          </a:p>
        </p:txBody>
      </p:sp>
      <p:pic>
        <p:nvPicPr>
          <p:cNvPr id="7" name="内容占位符 6">
            <a:extLst>
              <a:ext uri="{FF2B5EF4-FFF2-40B4-BE49-F238E27FC236}">
                <a16:creationId xmlns:a16="http://schemas.microsoft.com/office/drawing/2014/main" id="{B66187B4-C48A-4B69-84A5-E43C1CC4B3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906" y="1507331"/>
            <a:ext cx="11363325" cy="4857750"/>
          </a:xfrm>
        </p:spPr>
      </p:pic>
    </p:spTree>
    <p:extLst>
      <p:ext uri="{BB962C8B-B14F-4D97-AF65-F5344CB8AC3E}">
        <p14:creationId xmlns:p14="http://schemas.microsoft.com/office/powerpoint/2010/main" val="2748538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52AC722-8367-4664-9452-0973D5C9FA6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388F2960-4A6F-4507-A31B-B62C01C0F4F2}"/>
              </a:ext>
            </a:extLst>
          </p:cNvPr>
          <p:cNvSpPr>
            <a:spLocks noGrp="1"/>
          </p:cNvSpPr>
          <p:nvPr>
            <p:ph type="sldNum" sz="quarter" idx="11"/>
          </p:nvPr>
        </p:nvSpPr>
        <p:spPr/>
        <p:txBody>
          <a:bodyPr/>
          <a:lstStyle/>
          <a:p>
            <a:pPr>
              <a:defRPr/>
            </a:pPr>
            <a:fld id="{0B5B02AC-72C7-48A8-B1FA-68CE81373FC9}" type="slidenum">
              <a:rPr lang="de-DE" altLang="ja-JP" smtClean="0"/>
              <a:pPr>
                <a:defRPr/>
              </a:pPr>
              <a:t>64</a:t>
            </a:fld>
            <a:endParaRPr lang="de-DE" altLang="ja-JP"/>
          </a:p>
        </p:txBody>
      </p:sp>
      <p:sp>
        <p:nvSpPr>
          <p:cNvPr id="4" name="标题 3">
            <a:extLst>
              <a:ext uri="{FF2B5EF4-FFF2-40B4-BE49-F238E27FC236}">
                <a16:creationId xmlns:a16="http://schemas.microsoft.com/office/drawing/2014/main" id="{977933B8-A22E-4317-8AF0-D19A1D30F646}"/>
              </a:ext>
            </a:extLst>
          </p:cNvPr>
          <p:cNvSpPr>
            <a:spLocks noGrp="1"/>
          </p:cNvSpPr>
          <p:nvPr>
            <p:ph type="title"/>
          </p:nvPr>
        </p:nvSpPr>
        <p:spPr/>
        <p:txBody>
          <a:bodyPr/>
          <a:lstStyle/>
          <a:p>
            <a:r>
              <a:rPr lang="en-US" altLang="ja-JP" dirty="0"/>
              <a:t>6. </a:t>
            </a:r>
            <a:r>
              <a:rPr lang="en-US" altLang="zh-CN" dirty="0"/>
              <a:t>AUTOSAR AP</a:t>
            </a:r>
            <a:r>
              <a:rPr lang="zh-CN" altLang="en-US" dirty="0"/>
              <a:t>与</a:t>
            </a:r>
            <a:r>
              <a:rPr lang="en-US" altLang="zh-CN" dirty="0"/>
              <a:t>CP</a:t>
            </a:r>
            <a:r>
              <a:rPr lang="zh-CN" altLang="en-US" dirty="0"/>
              <a:t>关系</a:t>
            </a:r>
            <a:endParaRPr kumimoji="1" lang="ja-JP" altLang="en-US" dirty="0"/>
          </a:p>
        </p:txBody>
      </p:sp>
      <p:pic>
        <p:nvPicPr>
          <p:cNvPr id="11" name="内容占位符 10">
            <a:extLst>
              <a:ext uri="{FF2B5EF4-FFF2-40B4-BE49-F238E27FC236}">
                <a16:creationId xmlns:a16="http://schemas.microsoft.com/office/drawing/2014/main" id="{E34749FD-E0E2-41A5-B32C-3F50932E88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913" y="1441450"/>
            <a:ext cx="10871311" cy="4989513"/>
          </a:xfrm>
        </p:spPr>
      </p:pic>
    </p:spTree>
    <p:extLst>
      <p:ext uri="{BB962C8B-B14F-4D97-AF65-F5344CB8AC3E}">
        <p14:creationId xmlns:p14="http://schemas.microsoft.com/office/powerpoint/2010/main" val="3161623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52AC722-8367-4664-9452-0973D5C9FA6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388F2960-4A6F-4507-A31B-B62C01C0F4F2}"/>
              </a:ext>
            </a:extLst>
          </p:cNvPr>
          <p:cNvSpPr>
            <a:spLocks noGrp="1"/>
          </p:cNvSpPr>
          <p:nvPr>
            <p:ph type="sldNum" sz="quarter" idx="11"/>
          </p:nvPr>
        </p:nvSpPr>
        <p:spPr/>
        <p:txBody>
          <a:bodyPr/>
          <a:lstStyle/>
          <a:p>
            <a:pPr>
              <a:defRPr/>
            </a:pPr>
            <a:fld id="{0B5B02AC-72C7-48A8-B1FA-68CE81373FC9}" type="slidenum">
              <a:rPr lang="de-DE" altLang="ja-JP" smtClean="0"/>
              <a:pPr>
                <a:defRPr/>
              </a:pPr>
              <a:t>65</a:t>
            </a:fld>
            <a:endParaRPr lang="de-DE" altLang="ja-JP"/>
          </a:p>
        </p:txBody>
      </p:sp>
      <p:sp>
        <p:nvSpPr>
          <p:cNvPr id="4" name="标题 3">
            <a:extLst>
              <a:ext uri="{FF2B5EF4-FFF2-40B4-BE49-F238E27FC236}">
                <a16:creationId xmlns:a16="http://schemas.microsoft.com/office/drawing/2014/main" id="{977933B8-A22E-4317-8AF0-D19A1D30F646}"/>
              </a:ext>
            </a:extLst>
          </p:cNvPr>
          <p:cNvSpPr>
            <a:spLocks noGrp="1"/>
          </p:cNvSpPr>
          <p:nvPr>
            <p:ph type="title"/>
          </p:nvPr>
        </p:nvSpPr>
        <p:spPr/>
        <p:txBody>
          <a:bodyPr/>
          <a:lstStyle/>
          <a:p>
            <a:r>
              <a:rPr lang="en-US" altLang="ja-JP" dirty="0"/>
              <a:t>6. </a:t>
            </a:r>
            <a:r>
              <a:rPr lang="en-US" altLang="zh-CN" dirty="0"/>
              <a:t>AUTOSAR AP</a:t>
            </a:r>
            <a:r>
              <a:rPr lang="zh-CN" altLang="en-US" dirty="0"/>
              <a:t>与</a:t>
            </a:r>
            <a:r>
              <a:rPr lang="en-US" altLang="zh-CN" dirty="0"/>
              <a:t>CP</a:t>
            </a:r>
            <a:r>
              <a:rPr lang="zh-CN" altLang="en-US" dirty="0"/>
              <a:t>关系</a:t>
            </a:r>
            <a:endParaRPr kumimoji="1" lang="ja-JP" altLang="en-US" dirty="0"/>
          </a:p>
        </p:txBody>
      </p:sp>
      <p:pic>
        <p:nvPicPr>
          <p:cNvPr id="7" name="内容占位符 6">
            <a:extLst>
              <a:ext uri="{FF2B5EF4-FFF2-40B4-BE49-F238E27FC236}">
                <a16:creationId xmlns:a16="http://schemas.microsoft.com/office/drawing/2014/main" id="{0D294213-7F88-4F7B-A043-AC0658A2AD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740" y="1322023"/>
            <a:ext cx="9735238" cy="4989513"/>
          </a:xfrm>
        </p:spPr>
      </p:pic>
    </p:spTree>
    <p:extLst>
      <p:ext uri="{BB962C8B-B14F-4D97-AF65-F5344CB8AC3E}">
        <p14:creationId xmlns:p14="http://schemas.microsoft.com/office/powerpoint/2010/main" val="3605233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52AC722-8367-4664-9452-0973D5C9FA6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388F2960-4A6F-4507-A31B-B62C01C0F4F2}"/>
              </a:ext>
            </a:extLst>
          </p:cNvPr>
          <p:cNvSpPr>
            <a:spLocks noGrp="1"/>
          </p:cNvSpPr>
          <p:nvPr>
            <p:ph type="sldNum" sz="quarter" idx="11"/>
          </p:nvPr>
        </p:nvSpPr>
        <p:spPr/>
        <p:txBody>
          <a:bodyPr/>
          <a:lstStyle/>
          <a:p>
            <a:pPr>
              <a:defRPr/>
            </a:pPr>
            <a:fld id="{0B5B02AC-72C7-48A8-B1FA-68CE81373FC9}" type="slidenum">
              <a:rPr lang="de-DE" altLang="ja-JP" smtClean="0"/>
              <a:pPr>
                <a:defRPr/>
              </a:pPr>
              <a:t>66</a:t>
            </a:fld>
            <a:endParaRPr lang="de-DE" altLang="ja-JP"/>
          </a:p>
        </p:txBody>
      </p:sp>
      <p:sp>
        <p:nvSpPr>
          <p:cNvPr id="4" name="标题 3">
            <a:extLst>
              <a:ext uri="{FF2B5EF4-FFF2-40B4-BE49-F238E27FC236}">
                <a16:creationId xmlns:a16="http://schemas.microsoft.com/office/drawing/2014/main" id="{977933B8-A22E-4317-8AF0-D19A1D30F646}"/>
              </a:ext>
            </a:extLst>
          </p:cNvPr>
          <p:cNvSpPr>
            <a:spLocks noGrp="1"/>
          </p:cNvSpPr>
          <p:nvPr>
            <p:ph type="title"/>
          </p:nvPr>
        </p:nvSpPr>
        <p:spPr/>
        <p:txBody>
          <a:bodyPr/>
          <a:lstStyle/>
          <a:p>
            <a:r>
              <a:rPr lang="en-US" altLang="ja-JP" dirty="0"/>
              <a:t>6. </a:t>
            </a:r>
            <a:r>
              <a:rPr lang="en-US" altLang="zh-CN" dirty="0"/>
              <a:t>AUTOSAR AP</a:t>
            </a:r>
            <a:r>
              <a:rPr lang="zh-CN" altLang="en-US" dirty="0"/>
              <a:t>与</a:t>
            </a:r>
            <a:r>
              <a:rPr lang="en-US" altLang="zh-CN" dirty="0"/>
              <a:t>CP</a:t>
            </a:r>
            <a:r>
              <a:rPr lang="zh-CN" altLang="en-US" dirty="0"/>
              <a:t>关系</a:t>
            </a:r>
            <a:endParaRPr kumimoji="1" lang="ja-JP" altLang="en-US" dirty="0"/>
          </a:p>
        </p:txBody>
      </p:sp>
      <p:sp>
        <p:nvSpPr>
          <p:cNvPr id="5" name="内容占位符 4">
            <a:extLst>
              <a:ext uri="{FF2B5EF4-FFF2-40B4-BE49-F238E27FC236}">
                <a16:creationId xmlns:a16="http://schemas.microsoft.com/office/drawing/2014/main" id="{6A4C3FC9-CE34-4034-9A8C-F2D91BDD3CFF}"/>
              </a:ext>
            </a:extLst>
          </p:cNvPr>
          <p:cNvSpPr>
            <a:spLocks noGrp="1"/>
          </p:cNvSpPr>
          <p:nvPr>
            <p:ph idx="1"/>
          </p:nvPr>
        </p:nvSpPr>
        <p:spPr/>
        <p:txBody>
          <a:bodyPr/>
          <a:lstStyle/>
          <a:p>
            <a:r>
              <a:rPr kumimoji="1" lang="en-US" altLang="ja-JP" dirty="0"/>
              <a:t>AP VS CP </a:t>
            </a:r>
            <a:r>
              <a:rPr kumimoji="1" lang="zh-CN" altLang="en-US" dirty="0"/>
              <a:t>部署</a:t>
            </a:r>
            <a:endParaRPr kumimoji="1" lang="ja-JP" altLang="en-US" dirty="0"/>
          </a:p>
        </p:txBody>
      </p:sp>
      <p:pic>
        <p:nvPicPr>
          <p:cNvPr id="7" name="图片 6">
            <a:extLst>
              <a:ext uri="{FF2B5EF4-FFF2-40B4-BE49-F238E27FC236}">
                <a16:creationId xmlns:a16="http://schemas.microsoft.com/office/drawing/2014/main" id="{88B9AD87-911F-4C9E-B19A-8CE993064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638" y="2166937"/>
            <a:ext cx="8222080" cy="4148137"/>
          </a:xfrm>
          <a:prstGeom prst="rect">
            <a:avLst/>
          </a:prstGeom>
        </p:spPr>
      </p:pic>
    </p:spTree>
    <p:extLst>
      <p:ext uri="{BB962C8B-B14F-4D97-AF65-F5344CB8AC3E}">
        <p14:creationId xmlns:p14="http://schemas.microsoft.com/office/powerpoint/2010/main" val="330332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52AC722-8367-4664-9452-0973D5C9FA6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388F2960-4A6F-4507-A31B-B62C01C0F4F2}"/>
              </a:ext>
            </a:extLst>
          </p:cNvPr>
          <p:cNvSpPr>
            <a:spLocks noGrp="1"/>
          </p:cNvSpPr>
          <p:nvPr>
            <p:ph type="sldNum" sz="quarter" idx="11"/>
          </p:nvPr>
        </p:nvSpPr>
        <p:spPr/>
        <p:txBody>
          <a:bodyPr/>
          <a:lstStyle/>
          <a:p>
            <a:pPr>
              <a:defRPr/>
            </a:pPr>
            <a:fld id="{0B5B02AC-72C7-48A8-B1FA-68CE81373FC9}" type="slidenum">
              <a:rPr lang="de-DE" altLang="ja-JP" smtClean="0"/>
              <a:pPr>
                <a:defRPr/>
              </a:pPr>
              <a:t>67</a:t>
            </a:fld>
            <a:endParaRPr lang="de-DE" altLang="ja-JP"/>
          </a:p>
        </p:txBody>
      </p:sp>
      <p:sp>
        <p:nvSpPr>
          <p:cNvPr id="4" name="标题 3">
            <a:extLst>
              <a:ext uri="{FF2B5EF4-FFF2-40B4-BE49-F238E27FC236}">
                <a16:creationId xmlns:a16="http://schemas.microsoft.com/office/drawing/2014/main" id="{977933B8-A22E-4317-8AF0-D19A1D30F646}"/>
              </a:ext>
            </a:extLst>
          </p:cNvPr>
          <p:cNvSpPr>
            <a:spLocks noGrp="1"/>
          </p:cNvSpPr>
          <p:nvPr>
            <p:ph type="title"/>
          </p:nvPr>
        </p:nvSpPr>
        <p:spPr/>
        <p:txBody>
          <a:bodyPr/>
          <a:lstStyle/>
          <a:p>
            <a:r>
              <a:rPr lang="en-US" altLang="ja-JP" dirty="0"/>
              <a:t>6. </a:t>
            </a:r>
            <a:r>
              <a:rPr lang="en-US" altLang="zh-CN" dirty="0"/>
              <a:t>AUTOSAR AP</a:t>
            </a:r>
            <a:r>
              <a:rPr lang="zh-CN" altLang="en-US" dirty="0"/>
              <a:t>与</a:t>
            </a:r>
            <a:r>
              <a:rPr lang="en-US" altLang="zh-CN" dirty="0"/>
              <a:t>CP</a:t>
            </a:r>
            <a:r>
              <a:rPr lang="zh-CN" altLang="en-US" dirty="0"/>
              <a:t>关系</a:t>
            </a:r>
            <a:endParaRPr kumimoji="1" lang="ja-JP" altLang="en-US" dirty="0"/>
          </a:p>
        </p:txBody>
      </p:sp>
      <p:sp>
        <p:nvSpPr>
          <p:cNvPr id="5" name="内容占位符 4">
            <a:extLst>
              <a:ext uri="{FF2B5EF4-FFF2-40B4-BE49-F238E27FC236}">
                <a16:creationId xmlns:a16="http://schemas.microsoft.com/office/drawing/2014/main" id="{6A4C3FC9-CE34-4034-9A8C-F2D91BDD3CFF}"/>
              </a:ext>
            </a:extLst>
          </p:cNvPr>
          <p:cNvSpPr>
            <a:spLocks noGrp="1"/>
          </p:cNvSpPr>
          <p:nvPr>
            <p:ph idx="1"/>
          </p:nvPr>
        </p:nvSpPr>
        <p:spPr/>
        <p:txBody>
          <a:bodyPr/>
          <a:lstStyle/>
          <a:p>
            <a:r>
              <a:rPr kumimoji="1" lang="en-US" altLang="ja-JP" dirty="0"/>
              <a:t>AP VS CP </a:t>
            </a:r>
            <a:r>
              <a:rPr kumimoji="1" lang="zh-CN" altLang="en-US" dirty="0"/>
              <a:t>升级</a:t>
            </a:r>
            <a:endParaRPr kumimoji="1" lang="ja-JP" altLang="en-US" dirty="0"/>
          </a:p>
        </p:txBody>
      </p:sp>
      <p:pic>
        <p:nvPicPr>
          <p:cNvPr id="7" name="图片 6">
            <a:extLst>
              <a:ext uri="{FF2B5EF4-FFF2-40B4-BE49-F238E27FC236}">
                <a16:creationId xmlns:a16="http://schemas.microsoft.com/office/drawing/2014/main" id="{79C9A12F-CD9F-422D-89DA-048555160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4" y="2205037"/>
            <a:ext cx="8041175" cy="4111229"/>
          </a:xfrm>
          <a:prstGeom prst="rect">
            <a:avLst/>
          </a:prstGeom>
        </p:spPr>
      </p:pic>
    </p:spTree>
    <p:extLst>
      <p:ext uri="{BB962C8B-B14F-4D97-AF65-F5344CB8AC3E}">
        <p14:creationId xmlns:p14="http://schemas.microsoft.com/office/powerpoint/2010/main" val="3071950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39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6</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en-US" altLang="zh-CN" sz="3200" b="1"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的目的</a:t>
            </a:r>
          </a:p>
        </p:txBody>
      </p:sp>
      <p:pic>
        <p:nvPicPr>
          <p:cNvPr id="9" name="Picture 2">
            <a:extLst>
              <a:ext uri="{FF2B5EF4-FFF2-40B4-BE49-F238E27FC236}">
                <a16:creationId xmlns:a16="http://schemas.microsoft.com/office/drawing/2014/main" id="{97837D79-9CAA-4093-95A3-5411E3B45A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563417" y="2263008"/>
            <a:ext cx="11060932" cy="416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
        <p:nvSpPr>
          <p:cNvPr id="10" name="テキスト ボックス 1">
            <a:extLst>
              <a:ext uri="{FF2B5EF4-FFF2-40B4-BE49-F238E27FC236}">
                <a16:creationId xmlns:a16="http://schemas.microsoft.com/office/drawing/2014/main" id="{D90CFF3B-7684-44FC-B7C1-35D27E31848C}"/>
              </a:ext>
            </a:extLst>
          </p:cNvPr>
          <p:cNvSpPr txBox="1">
            <a:spLocks noChangeArrowheads="1"/>
          </p:cNvSpPr>
          <p:nvPr/>
        </p:nvSpPr>
        <p:spPr bwMode="auto">
          <a:xfrm>
            <a:off x="563417" y="1726630"/>
            <a:ext cx="114867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l"/>
            <a:r>
              <a:rPr kumimoji="1" lang="en-US" altLang="zh-CN" b="1" dirty="0">
                <a:solidFill>
                  <a:srgbClr val="FF0000"/>
                </a:solidFill>
                <a:latin typeface="Alibaba PuHuiTi B" panose="00020600040101010101" pitchFamily="18" charset="-122"/>
                <a:ea typeface="Alibaba PuHuiTi B" panose="00020600040101010101" pitchFamily="18" charset="-122"/>
                <a:cs typeface="Alibaba PuHuiTi B" panose="00020600040101010101" pitchFamily="18" charset="-122"/>
              </a:rPr>
              <a:t>AUTOSAR</a:t>
            </a:r>
            <a:r>
              <a:rPr kumimoji="1" lang="zh-CN" altLang="en-US" b="1" dirty="0">
                <a:solidFill>
                  <a:srgbClr val="FF0000"/>
                </a:solidFill>
                <a:latin typeface="Alibaba PuHuiTi B" panose="00020600040101010101" pitchFamily="18" charset="-122"/>
                <a:ea typeface="Alibaba PuHuiTi B" panose="00020600040101010101" pitchFamily="18" charset="-122"/>
                <a:cs typeface="Alibaba PuHuiTi B" panose="00020600040101010101" pitchFamily="18" charset="-122"/>
              </a:rPr>
              <a:t>将软硬件分层</a:t>
            </a:r>
            <a:r>
              <a:rPr lang="en-US" altLang="zh-CN" b="1" dirty="0">
                <a:solidFill>
                  <a:srgbClr val="FF0000"/>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zh-CN" altLang="en-US" b="1" dirty="0">
                <a:solidFill>
                  <a:srgbClr val="FF0000"/>
                </a:solidFill>
                <a:latin typeface="Alibaba PuHuiTi B" panose="00020600040101010101" pitchFamily="18" charset="-122"/>
                <a:ea typeface="Alibaba PuHuiTi B" panose="00020600040101010101" pitchFamily="18" charset="-122"/>
                <a:cs typeface="Alibaba PuHuiTi B" panose="00020600040101010101" pitchFamily="18" charset="-122"/>
              </a:rPr>
              <a:t>实现汽车软件开发的标准化、模块化</a:t>
            </a:r>
            <a:r>
              <a:rPr lang="en-US" altLang="zh-CN" b="1" dirty="0">
                <a:solidFill>
                  <a:srgbClr val="FF0000"/>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zh-CN" altLang="en-US" b="1" dirty="0">
                <a:solidFill>
                  <a:srgbClr val="FF0000"/>
                </a:solidFill>
                <a:latin typeface="Alibaba PuHuiTi B" panose="00020600040101010101" pitchFamily="18" charset="-122"/>
                <a:ea typeface="Alibaba PuHuiTi B" panose="00020600040101010101" pitchFamily="18" charset="-122"/>
                <a:cs typeface="Alibaba PuHuiTi B" panose="00020600040101010101" pitchFamily="18" charset="-122"/>
              </a:rPr>
              <a:t>支持软件可以不断更新和升级</a:t>
            </a:r>
            <a:endParaRPr kumimoji="1" lang="ja-JP" altLang="en-US" b="1" dirty="0">
              <a:solidFill>
                <a:srgbClr val="FF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Tree>
    <p:extLst>
      <p:ext uri="{BB962C8B-B14F-4D97-AF65-F5344CB8AC3E}">
        <p14:creationId xmlns:p14="http://schemas.microsoft.com/office/powerpoint/2010/main" val="1314127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7</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en-US" altLang="ja-JP" sz="3200"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ja-JP" altLang="en-US" sz="3200" dirty="0">
                <a:latin typeface="Alibaba PuHuiTi B" panose="00020600040101010101" pitchFamily="18" charset="-122"/>
                <a:ea typeface="Alibaba PuHuiTi B" panose="00020600040101010101" pitchFamily="18" charset="-122"/>
                <a:cs typeface="Alibaba PuHuiTi B" panose="00020600040101010101" pitchFamily="18" charset="-122"/>
              </a:rPr>
              <a:t>的合作伙伴</a:t>
            </a:r>
          </a:p>
          <a:p>
            <a:pPr marL="0" indent="0">
              <a:buNone/>
            </a:pPr>
            <a:endParaRPr lang="ja-JP" altLang="en-US" sz="3200" dirty="0">
              <a:latin typeface="Alibaba PuHuiTi B" panose="00020600040101010101" pitchFamily="18" charset="-122"/>
              <a:ea typeface="Alibaba PuHuiTi B" panose="00020600040101010101" pitchFamily="18" charset="-122"/>
              <a:cs typeface="Alibaba PuHuiTi B" panose="00020600040101010101" pitchFamily="18" charset="-122"/>
            </a:endParaRPr>
          </a:p>
          <a:p>
            <a:endParaRPr kumimoji="1" lang="ja-JP" altLang="en-US"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pSp>
        <p:nvGrpSpPr>
          <p:cNvPr id="5" name="グループ化 4">
            <a:extLst>
              <a:ext uri="{FF2B5EF4-FFF2-40B4-BE49-F238E27FC236}">
                <a16:creationId xmlns:a16="http://schemas.microsoft.com/office/drawing/2014/main" id="{101B0388-5BDF-412F-BAB8-70C6E1877339}"/>
              </a:ext>
            </a:extLst>
          </p:cNvPr>
          <p:cNvGrpSpPr/>
          <p:nvPr/>
        </p:nvGrpSpPr>
        <p:grpSpPr>
          <a:xfrm>
            <a:off x="1558925" y="1591245"/>
            <a:ext cx="8721725" cy="4813300"/>
            <a:chOff x="1558925" y="1591245"/>
            <a:chExt cx="8721725" cy="4813300"/>
          </a:xfrm>
        </p:grpSpPr>
        <p:sp>
          <p:nvSpPr>
            <p:cNvPr id="9" name="正方形/長方形 32">
              <a:extLst>
                <a:ext uri="{FF2B5EF4-FFF2-40B4-BE49-F238E27FC236}">
                  <a16:creationId xmlns:a16="http://schemas.microsoft.com/office/drawing/2014/main" id="{64817F8D-1494-48FB-B95A-609DEA2DE973}"/>
                </a:ext>
              </a:extLst>
            </p:cNvPr>
            <p:cNvSpPr>
              <a:spLocks noChangeArrowheads="1"/>
            </p:cNvSpPr>
            <p:nvPr/>
          </p:nvSpPr>
          <p:spPr bwMode="auto">
            <a:xfrm>
              <a:off x="1566863" y="3910583"/>
              <a:ext cx="4679950" cy="2000250"/>
            </a:xfrm>
            <a:prstGeom prst="rect">
              <a:avLst/>
            </a:prstGeom>
            <a:solidFill>
              <a:schemeClr val="bg1"/>
            </a:solidFill>
            <a:ln w="9525" algn="ctr">
              <a:solidFill>
                <a:srgbClr val="A6A6A6"/>
              </a:solidFill>
              <a:round/>
              <a:headEnd/>
              <a:tailEnd/>
            </a:ln>
            <a:effectLst>
              <a:outerShdw dist="38100" dir="2700000" algn="tl" rotWithShape="0">
                <a:srgbClr val="000000"/>
              </a:outerShdw>
            </a:effec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ctr"/>
              <a:endParaRPr lang="ja-JP" altLang="en-US" b="1">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0" name="正方形/長方形 30">
              <a:extLst>
                <a:ext uri="{FF2B5EF4-FFF2-40B4-BE49-F238E27FC236}">
                  <a16:creationId xmlns:a16="http://schemas.microsoft.com/office/drawing/2014/main" id="{690AB1EE-C46F-4036-B04F-5E04A4564CDB}"/>
                </a:ext>
              </a:extLst>
            </p:cNvPr>
            <p:cNvSpPr>
              <a:spLocks noChangeArrowheads="1"/>
            </p:cNvSpPr>
            <p:nvPr/>
          </p:nvSpPr>
          <p:spPr bwMode="auto">
            <a:xfrm>
              <a:off x="1631950" y="2189733"/>
              <a:ext cx="2543175" cy="1157287"/>
            </a:xfrm>
            <a:prstGeom prst="rect">
              <a:avLst/>
            </a:prstGeom>
            <a:solidFill>
              <a:schemeClr val="bg1"/>
            </a:solidFill>
            <a:ln w="9525" algn="ctr">
              <a:solidFill>
                <a:srgbClr val="BFBFBF"/>
              </a:solidFill>
              <a:round/>
              <a:headEnd/>
              <a:tailEnd/>
            </a:ln>
            <a:effectLst>
              <a:outerShdw dist="38100" dir="2700000" algn="tl" rotWithShape="0">
                <a:srgbClr val="000000"/>
              </a:outerShdw>
            </a:effec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ctr"/>
              <a:endParaRPr lang="ja-JP" altLang="en-US" b="1">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1" name="正方形/長方形 31">
              <a:extLst>
                <a:ext uri="{FF2B5EF4-FFF2-40B4-BE49-F238E27FC236}">
                  <a16:creationId xmlns:a16="http://schemas.microsoft.com/office/drawing/2014/main" id="{18858917-8553-44F8-BD54-CE0A0836E46B}"/>
                </a:ext>
              </a:extLst>
            </p:cNvPr>
            <p:cNvSpPr>
              <a:spLocks noChangeArrowheads="1"/>
            </p:cNvSpPr>
            <p:nvPr/>
          </p:nvSpPr>
          <p:spPr bwMode="auto">
            <a:xfrm>
              <a:off x="6392863" y="2627883"/>
              <a:ext cx="3816350" cy="3238500"/>
            </a:xfrm>
            <a:prstGeom prst="rect">
              <a:avLst/>
            </a:prstGeom>
            <a:solidFill>
              <a:schemeClr val="bg1"/>
            </a:solidFill>
            <a:ln w="9525" algn="ctr">
              <a:solidFill>
                <a:srgbClr val="A6A6A6"/>
              </a:solidFill>
              <a:round/>
              <a:headEnd/>
              <a:tailEnd/>
            </a:ln>
            <a:effectLst>
              <a:outerShdw dist="38100" dir="2700000" algn="tl" rotWithShape="0">
                <a:srgbClr val="000000"/>
              </a:outerShdw>
            </a:effectLst>
          </p:spPr>
          <p:txBody>
            <a:bodyPr wrap="none" anchor="ct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ctr"/>
              <a:endParaRPr lang="ja-JP" altLang="en-US" b="1">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2" name="Oval 1033">
              <a:extLst>
                <a:ext uri="{FF2B5EF4-FFF2-40B4-BE49-F238E27FC236}">
                  <a16:creationId xmlns:a16="http://schemas.microsoft.com/office/drawing/2014/main" id="{4D2DD4CA-F402-4586-B3F1-324E2B23BE9C}"/>
                </a:ext>
              </a:extLst>
            </p:cNvPr>
            <p:cNvSpPr>
              <a:spLocks noChangeArrowheads="1"/>
            </p:cNvSpPr>
            <p:nvPr/>
          </p:nvSpPr>
          <p:spPr bwMode="auto">
            <a:xfrm>
              <a:off x="4424363" y="1613470"/>
              <a:ext cx="1974850" cy="1885950"/>
            </a:xfrm>
            <a:prstGeom prst="ellipse">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0000"/>
                </a:lnSpc>
                <a:spcBef>
                  <a:spcPct val="0"/>
                </a:spcBef>
                <a:spcAft>
                  <a:spcPct val="0"/>
                </a:spcAft>
                <a:buClrTx/>
                <a:buFontTx/>
                <a:buNone/>
              </a:pPr>
              <a:endParaRPr kumimoji="1" lang="ja-JP" altLang="en-US" sz="1200" b="1">
                <a:solidFill>
                  <a:srgbClr val="000000"/>
                </a:solidFill>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3" name="Oval 1034" descr="紙ふぶき (大)">
              <a:extLst>
                <a:ext uri="{FF2B5EF4-FFF2-40B4-BE49-F238E27FC236}">
                  <a16:creationId xmlns:a16="http://schemas.microsoft.com/office/drawing/2014/main" id="{D79EE6A3-2C06-4B15-8591-E3CA8481554A}"/>
                </a:ext>
              </a:extLst>
            </p:cNvPr>
            <p:cNvSpPr>
              <a:spLocks noChangeArrowheads="1"/>
            </p:cNvSpPr>
            <p:nvPr/>
          </p:nvSpPr>
          <p:spPr bwMode="auto">
            <a:xfrm>
              <a:off x="4383088" y="1591245"/>
              <a:ext cx="1974850" cy="1885950"/>
            </a:xfrm>
            <a:prstGeom prst="ellipse">
              <a:avLst/>
            </a:prstGeom>
            <a:blipFill dpi="0" rotWithShape="0">
              <a:blip r:embed="rId3">
                <a:extLst>
                  <a:ext uri="{28A0092B-C50C-407E-A947-70E740481C1C}">
                    <a14:useLocalDpi xmlns:a14="http://schemas.microsoft.com/office/drawing/2010/main" val="0"/>
                  </a:ext>
                </a:extLst>
              </a:blip>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0000"/>
                </a:lnSpc>
                <a:spcBef>
                  <a:spcPct val="0"/>
                </a:spcBef>
                <a:spcAft>
                  <a:spcPct val="0"/>
                </a:spcAft>
                <a:buClrTx/>
                <a:buFontTx/>
                <a:buNone/>
              </a:pPr>
              <a:endParaRPr kumimoji="1" lang="ja-JP" altLang="en-US" sz="1200" b="1">
                <a:solidFill>
                  <a:srgbClr val="000000"/>
                </a:solidFill>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4" name="Oval 1035">
              <a:extLst>
                <a:ext uri="{FF2B5EF4-FFF2-40B4-BE49-F238E27FC236}">
                  <a16:creationId xmlns:a16="http://schemas.microsoft.com/office/drawing/2014/main" id="{2D7E3AB0-CA3E-4C04-8B0D-25CD6F9A95B5}"/>
                </a:ext>
              </a:extLst>
            </p:cNvPr>
            <p:cNvSpPr>
              <a:spLocks noChangeArrowheads="1"/>
            </p:cNvSpPr>
            <p:nvPr/>
          </p:nvSpPr>
          <p:spPr bwMode="auto">
            <a:xfrm>
              <a:off x="4502150" y="1711895"/>
              <a:ext cx="1412875" cy="134620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0000"/>
                </a:lnSpc>
                <a:spcBef>
                  <a:spcPct val="0"/>
                </a:spcBef>
                <a:spcAft>
                  <a:spcPct val="0"/>
                </a:spcAft>
                <a:buClrTx/>
                <a:buFontTx/>
                <a:buNone/>
              </a:pPr>
              <a:endParaRPr kumimoji="1" lang="ja-JP" altLang="en-US" sz="1200" b="1">
                <a:solidFill>
                  <a:srgbClr val="000000"/>
                </a:solidFill>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5" name="Oval 1036">
              <a:extLst>
                <a:ext uri="{FF2B5EF4-FFF2-40B4-BE49-F238E27FC236}">
                  <a16:creationId xmlns:a16="http://schemas.microsoft.com/office/drawing/2014/main" id="{BD4F6EC4-21C4-4950-8621-AE56A7FA5506}"/>
                </a:ext>
              </a:extLst>
            </p:cNvPr>
            <p:cNvSpPr>
              <a:spLocks noChangeArrowheads="1"/>
            </p:cNvSpPr>
            <p:nvPr/>
          </p:nvSpPr>
          <p:spPr bwMode="auto">
            <a:xfrm>
              <a:off x="4638675" y="1956370"/>
              <a:ext cx="684213" cy="65087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0000"/>
                </a:lnSpc>
                <a:spcBef>
                  <a:spcPct val="0"/>
                </a:spcBef>
                <a:spcAft>
                  <a:spcPct val="0"/>
                </a:spcAft>
                <a:buClrTx/>
                <a:buFontTx/>
                <a:buNone/>
              </a:pPr>
              <a:endParaRPr kumimoji="1" lang="ja-JP" altLang="en-US" sz="1200" b="1">
                <a:solidFill>
                  <a:srgbClr val="000000"/>
                </a:solidFill>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6" name="Line 1037">
              <a:extLst>
                <a:ext uri="{FF2B5EF4-FFF2-40B4-BE49-F238E27FC236}">
                  <a16:creationId xmlns:a16="http://schemas.microsoft.com/office/drawing/2014/main" id="{D29654DE-987A-496B-AF4D-DCF483A16499}"/>
                </a:ext>
              </a:extLst>
            </p:cNvPr>
            <p:cNvSpPr>
              <a:spLocks noChangeShapeType="1"/>
            </p:cNvSpPr>
            <p:nvPr/>
          </p:nvSpPr>
          <p:spPr bwMode="auto">
            <a:xfrm flipV="1">
              <a:off x="4638675" y="3204145"/>
              <a:ext cx="577850" cy="311150"/>
            </a:xfrm>
            <a:prstGeom prst="line">
              <a:avLst/>
            </a:prstGeom>
            <a:noFill/>
            <a:ln w="12700">
              <a:solidFill>
                <a:srgbClr val="FF0000"/>
              </a:solidFill>
              <a:round/>
              <a:headEnd/>
              <a:tailEnd type="diamond" w="med" len="med"/>
            </a:ln>
            <a:extLst>
              <a:ext uri="{909E8E84-426E-40DD-AFC4-6F175D3DCCD1}">
                <a14:hiddenFill xmlns:a14="http://schemas.microsoft.com/office/drawing/2010/main">
                  <a:noFill/>
                </a14:hiddenFill>
              </a:ext>
            </a:extLst>
          </p:spPr>
          <p:txBody>
            <a:bodyPr wrap="none" anchor="ctr"/>
            <a:lstStyle/>
            <a:p>
              <a:endParaRPr lang="ja-JP" altLang="en-US">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7" name="Line 1038">
              <a:extLst>
                <a:ext uri="{FF2B5EF4-FFF2-40B4-BE49-F238E27FC236}">
                  <a16:creationId xmlns:a16="http://schemas.microsoft.com/office/drawing/2014/main" id="{933C9025-544C-4EA0-83C0-E333F083C77E}"/>
                </a:ext>
              </a:extLst>
            </p:cNvPr>
            <p:cNvSpPr>
              <a:spLocks noChangeShapeType="1"/>
            </p:cNvSpPr>
            <p:nvPr/>
          </p:nvSpPr>
          <p:spPr bwMode="auto">
            <a:xfrm flipV="1">
              <a:off x="4164013" y="2300858"/>
              <a:ext cx="781050" cy="265112"/>
            </a:xfrm>
            <a:prstGeom prst="line">
              <a:avLst/>
            </a:prstGeom>
            <a:noFill/>
            <a:ln w="12700">
              <a:solidFill>
                <a:srgbClr val="FF0000"/>
              </a:solidFill>
              <a:round/>
              <a:headEnd/>
              <a:tailEnd type="diamond" w="med" len="med"/>
            </a:ln>
            <a:extLst>
              <a:ext uri="{909E8E84-426E-40DD-AFC4-6F175D3DCCD1}">
                <a14:hiddenFill xmlns:a14="http://schemas.microsoft.com/office/drawing/2010/main">
                  <a:noFill/>
                </a14:hiddenFill>
              </a:ext>
            </a:extLst>
          </p:spPr>
          <p:txBody>
            <a:bodyPr wrap="none" anchor="ctr"/>
            <a:lstStyle/>
            <a:p>
              <a:endParaRPr lang="ja-JP" altLang="en-US">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8" name="Line 1039">
              <a:extLst>
                <a:ext uri="{FF2B5EF4-FFF2-40B4-BE49-F238E27FC236}">
                  <a16:creationId xmlns:a16="http://schemas.microsoft.com/office/drawing/2014/main" id="{0920CFE2-A9C7-4D9F-880D-E749AC221A9B}"/>
                </a:ext>
              </a:extLst>
            </p:cNvPr>
            <p:cNvSpPr>
              <a:spLocks noChangeShapeType="1"/>
            </p:cNvSpPr>
            <p:nvPr/>
          </p:nvSpPr>
          <p:spPr bwMode="gray">
            <a:xfrm>
              <a:off x="5643563" y="2291333"/>
              <a:ext cx="892175" cy="47625"/>
            </a:xfrm>
            <a:prstGeom prst="line">
              <a:avLst/>
            </a:prstGeom>
            <a:noFill/>
            <a:ln w="12700">
              <a:solidFill>
                <a:srgbClr val="FF0000"/>
              </a:solidFill>
              <a:round/>
              <a:headEnd type="diamond" w="med" len="med"/>
              <a:tailEnd/>
            </a:ln>
            <a:extLst>
              <a:ext uri="{909E8E84-426E-40DD-AFC4-6F175D3DCCD1}">
                <a14:hiddenFill xmlns:a14="http://schemas.microsoft.com/office/drawing/2010/main">
                  <a:noFill/>
                </a14:hiddenFill>
              </a:ext>
            </a:extLst>
          </p:spPr>
          <p:txBody>
            <a:bodyPr wrap="none" anchor="ctr"/>
            <a:lstStyle/>
            <a:p>
              <a:endParaRPr lang="ja-JP" altLang="en-US">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19" name="Text Box 1040">
              <a:extLst>
                <a:ext uri="{FF2B5EF4-FFF2-40B4-BE49-F238E27FC236}">
                  <a16:creationId xmlns:a16="http://schemas.microsoft.com/office/drawing/2014/main" id="{F73BA7AC-2266-4E3F-BC17-6DEE741C8EBE}"/>
                </a:ext>
              </a:extLst>
            </p:cNvPr>
            <p:cNvSpPr txBox="1">
              <a:spLocks noChangeArrowheads="1"/>
            </p:cNvSpPr>
            <p:nvPr/>
          </p:nvSpPr>
          <p:spPr bwMode="auto">
            <a:xfrm>
              <a:off x="1558925" y="3421633"/>
              <a:ext cx="3657600" cy="1016000"/>
            </a:xfrm>
            <a:prstGeom prst="rect">
              <a:avLst/>
            </a:prstGeom>
            <a:noFill/>
            <a:ln w="9525">
              <a:noFill/>
              <a:miter lim="800000"/>
              <a:headEnd/>
              <a:tailEnd/>
            </a:ln>
            <a:effectLst/>
          </p:spPr>
          <p:txBody>
            <a:bodyPr>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spcBef>
                  <a:spcPct val="50000"/>
                </a:spcBef>
                <a:defRPr/>
              </a:pPr>
              <a:r>
                <a:rPr lang="en-US" altLang="ja-JP" sz="1400" b="1" u="sng"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 </a:t>
              </a:r>
              <a:r>
                <a:rPr lang="en-US" altLang="ja-JP" sz="1800" b="1" u="sng"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Associate Members</a:t>
              </a:r>
              <a:r>
                <a:rPr lang="en-US" altLang="ja-JP" sz="18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 115</a:t>
              </a:r>
              <a:r>
                <a:rPr lang="zh-CN" altLang="en-US" sz="18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企业</a:t>
              </a:r>
              <a:r>
                <a:rPr lang="ja-JP" altLang="en-US" sz="1600" b="1" baseline="30000"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a:t>
              </a:r>
              <a:r>
                <a:rPr lang="en-US" altLang="ja-JP" sz="1600" b="1" baseline="30000"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1</a:t>
              </a:r>
              <a:endParaRPr lang="en-US" altLang="ja-JP" sz="16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endParaRPr>
            </a:p>
            <a:p>
              <a:pPr>
                <a:spcBef>
                  <a:spcPct val="50000"/>
                </a:spcBef>
                <a:defRPr/>
              </a:pPr>
              <a:endParaRPr lang="en-US" altLang="ja-JP" sz="1400" b="1" u="sng"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endParaRPr>
            </a:p>
            <a:p>
              <a:pPr>
                <a:spcBef>
                  <a:spcPct val="50000"/>
                </a:spcBef>
                <a:defRPr/>
              </a:pPr>
              <a:r>
                <a:rPr lang="en-US" altLang="ja-JP" sz="14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    </a:t>
              </a:r>
              <a:r>
                <a:rPr lang="ja-JP" altLang="en-US" sz="14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　　　</a:t>
              </a:r>
            </a:p>
          </p:txBody>
        </p:sp>
        <p:sp>
          <p:nvSpPr>
            <p:cNvPr id="20" name="Text Box 1042">
              <a:extLst>
                <a:ext uri="{FF2B5EF4-FFF2-40B4-BE49-F238E27FC236}">
                  <a16:creationId xmlns:a16="http://schemas.microsoft.com/office/drawing/2014/main" id="{0065A63A-C4AA-4DBA-9C6A-5A8295C05AC2}"/>
                </a:ext>
              </a:extLst>
            </p:cNvPr>
            <p:cNvSpPr txBox="1">
              <a:spLocks noChangeArrowheads="1"/>
            </p:cNvSpPr>
            <p:nvPr/>
          </p:nvSpPr>
          <p:spPr bwMode="auto">
            <a:xfrm>
              <a:off x="1628775" y="1635695"/>
              <a:ext cx="2971800" cy="369332"/>
            </a:xfrm>
            <a:prstGeom prst="rect">
              <a:avLst/>
            </a:prstGeom>
            <a:noFill/>
            <a:ln w="9525">
              <a:noFill/>
              <a:miter lim="800000"/>
              <a:headEnd/>
              <a:tailEnd/>
            </a:ln>
            <a:effectLst/>
          </p:spPr>
          <p:txBody>
            <a:bodyPr>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spcBef>
                  <a:spcPct val="50000"/>
                </a:spcBef>
                <a:defRPr/>
              </a:pPr>
              <a:r>
                <a:rPr lang="en-US" altLang="ja-JP" sz="1800" b="1" u="sng"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Core Partners</a:t>
              </a:r>
              <a:r>
                <a:rPr lang="ja-JP" altLang="en-US" sz="1800" b="1" u="sng"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a:t>
              </a:r>
              <a:r>
                <a:rPr lang="ja-JP" altLang="en-US" sz="18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　</a:t>
              </a:r>
              <a:r>
                <a:rPr lang="en-US" altLang="ja-JP" sz="18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9</a:t>
              </a:r>
              <a:r>
                <a:rPr lang="zh-CN" altLang="en-US" sz="18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企业</a:t>
              </a:r>
              <a:endParaRPr lang="ja-JP" altLang="en-US" sz="18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endParaRPr>
            </a:p>
          </p:txBody>
        </p:sp>
        <p:sp>
          <p:nvSpPr>
            <p:cNvPr id="21" name="Text Box 1043">
              <a:extLst>
                <a:ext uri="{FF2B5EF4-FFF2-40B4-BE49-F238E27FC236}">
                  <a16:creationId xmlns:a16="http://schemas.microsoft.com/office/drawing/2014/main" id="{6509E81B-3706-4331-826B-A512BD9B18DE}"/>
                </a:ext>
              </a:extLst>
            </p:cNvPr>
            <p:cNvSpPr txBox="1">
              <a:spLocks noChangeArrowheads="1"/>
            </p:cNvSpPr>
            <p:nvPr/>
          </p:nvSpPr>
          <p:spPr bwMode="auto">
            <a:xfrm>
              <a:off x="6535738" y="2197670"/>
              <a:ext cx="3744912" cy="368300"/>
            </a:xfrm>
            <a:prstGeom prst="rect">
              <a:avLst/>
            </a:prstGeom>
            <a:noFill/>
            <a:ln w="9525">
              <a:noFill/>
              <a:miter lim="800000"/>
              <a:headEnd/>
              <a:tailEnd/>
            </a:ln>
            <a:effectLst/>
          </p:spPr>
          <p:txBody>
            <a:bodyPr>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spcBef>
                  <a:spcPct val="50000"/>
                </a:spcBef>
                <a:defRPr/>
              </a:pPr>
              <a:r>
                <a:rPr lang="en-US" altLang="ja-JP" sz="1800" b="1" u="sng"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Premium Members</a:t>
              </a:r>
              <a:r>
                <a:rPr lang="en-US" altLang="ja-JP" sz="18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  48</a:t>
              </a:r>
              <a:r>
                <a:rPr lang="zh-CN" altLang="en-US" sz="1800" b="1"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企业</a:t>
              </a:r>
              <a:r>
                <a:rPr lang="ja-JP" altLang="en-US" sz="1800" b="1" baseline="30000"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a:t>
              </a:r>
              <a:r>
                <a:rPr lang="en-US" altLang="ja-JP" sz="1800" b="1" baseline="30000" dirty="0">
                  <a:effectLst>
                    <a:outerShdw blurRad="38100" dist="38100" dir="2700000" algn="tl">
                      <a:srgbClr val="C0C0C0"/>
                    </a:outerShdw>
                  </a:effectLst>
                  <a:latin typeface="Alibaba PuHuiTi L" panose="00020600040101010101" pitchFamily="18" charset="-122"/>
                  <a:ea typeface="Alibaba PuHuiTi L" panose="00020600040101010101" pitchFamily="18" charset="-122"/>
                  <a:cs typeface="Alibaba PuHuiTi L" panose="00020600040101010101" pitchFamily="18" charset="-122"/>
                </a:rPr>
                <a:t>1</a:t>
              </a:r>
            </a:p>
          </p:txBody>
        </p:sp>
        <p:sp>
          <p:nvSpPr>
            <p:cNvPr id="22" name="Rectangle 1044">
              <a:extLst>
                <a:ext uri="{FF2B5EF4-FFF2-40B4-BE49-F238E27FC236}">
                  <a16:creationId xmlns:a16="http://schemas.microsoft.com/office/drawing/2014/main" id="{94D2031E-66C2-4BAB-A582-AD9B1F36C775}"/>
                </a:ext>
              </a:extLst>
            </p:cNvPr>
            <p:cNvSpPr>
              <a:spLocks noChangeArrowheads="1"/>
            </p:cNvSpPr>
            <p:nvPr/>
          </p:nvSpPr>
          <p:spPr bwMode="auto">
            <a:xfrm>
              <a:off x="6438900" y="1694433"/>
              <a:ext cx="37719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r>
                <a:rPr kumimoji="1" lang="en-US" altLang="ja-JP" sz="1100" dirty="0">
                  <a:solidFill>
                    <a:srgbClr val="000000"/>
                  </a:solidFill>
                  <a:latin typeface="Alibaba PuHuiTi L" panose="00020600040101010101" pitchFamily="18" charset="-122"/>
                  <a:ea typeface="Alibaba PuHuiTi L" panose="00020600040101010101" pitchFamily="18" charset="-122"/>
                  <a:cs typeface="Alibaba PuHuiTi L" panose="00020600040101010101" pitchFamily="18" charset="-122"/>
                </a:rPr>
                <a:t>*1: </a:t>
              </a:r>
              <a:r>
                <a:rPr kumimoji="1" lang="zh-CN" altLang="en-US" sz="1100" dirty="0">
                  <a:solidFill>
                    <a:srgbClr val="000000"/>
                  </a:solidFill>
                  <a:latin typeface="Alibaba PuHuiTi L" panose="00020600040101010101" pitchFamily="18" charset="-122"/>
                  <a:ea typeface="Alibaba PuHuiTi L" panose="00020600040101010101" pitchFamily="18" charset="-122"/>
                  <a:cs typeface="Alibaba PuHuiTi L" panose="00020600040101010101" pitchFamily="18" charset="-122"/>
                </a:rPr>
                <a:t>最新可以参考一下</a:t>
              </a:r>
              <a:r>
                <a:rPr kumimoji="1" lang="en-US" altLang="ja-JP" sz="1100" dirty="0">
                  <a:solidFill>
                    <a:srgbClr val="000000"/>
                  </a:solidFill>
                  <a:latin typeface="Alibaba PuHuiTi L" panose="00020600040101010101" pitchFamily="18" charset="-122"/>
                  <a:ea typeface="Alibaba PuHuiTi L" panose="00020600040101010101" pitchFamily="18" charset="-122"/>
                  <a:cs typeface="Alibaba PuHuiTi L" panose="00020600040101010101" pitchFamily="18" charset="-122"/>
                </a:rPr>
                <a:t>URL</a:t>
              </a:r>
              <a:endParaRPr kumimoji="1" lang="ja-JP" altLang="en-US" sz="1100" dirty="0">
                <a:solidFill>
                  <a:srgbClr val="000000"/>
                </a:solidFill>
                <a:latin typeface="Alibaba PuHuiTi L" panose="00020600040101010101" pitchFamily="18" charset="-122"/>
                <a:ea typeface="Alibaba PuHuiTi L" panose="00020600040101010101" pitchFamily="18" charset="-122"/>
                <a:cs typeface="Alibaba PuHuiTi L" panose="00020600040101010101" pitchFamily="18" charset="-122"/>
              </a:endParaRPr>
            </a:p>
            <a:p>
              <a:pPr algn="l" eaLnBrk="1" hangingPunct="1">
                <a:lnSpc>
                  <a:spcPct val="100000"/>
                </a:lnSpc>
                <a:spcBef>
                  <a:spcPct val="0"/>
                </a:spcBef>
                <a:spcAft>
                  <a:spcPct val="0"/>
                </a:spcAft>
                <a:buClrTx/>
                <a:buFontTx/>
                <a:buNone/>
              </a:pPr>
              <a:r>
                <a:rPr kumimoji="1" lang="en-US" altLang="ja-JP" sz="1100" dirty="0">
                  <a:latin typeface="Alibaba PuHuiTi L" panose="00020600040101010101" pitchFamily="18" charset="-122"/>
                  <a:ea typeface="Alibaba PuHuiTi L" panose="00020600040101010101" pitchFamily="18" charset="-122"/>
                  <a:cs typeface="Alibaba PuHuiTi L" panose="00020600040101010101" pitchFamily="18" charset="-122"/>
                  <a:hlinkClick r:id="rId4"/>
                </a:rPr>
                <a:t>http://www.AUTOSAR.org/partners/current-partners/</a:t>
              </a:r>
              <a:endParaRPr kumimoji="1" lang="en-US" altLang="ja-JP" sz="1100" dirty="0">
                <a:latin typeface="Alibaba PuHuiTi L" panose="00020600040101010101" pitchFamily="18" charset="-122"/>
                <a:ea typeface="Alibaba PuHuiTi L" panose="00020600040101010101" pitchFamily="18" charset="-122"/>
                <a:cs typeface="Alibaba PuHuiTi L" panose="00020600040101010101" pitchFamily="18" charset="-122"/>
              </a:endParaRPr>
            </a:p>
          </p:txBody>
        </p:sp>
        <p:pic>
          <p:nvPicPr>
            <p:cNvPr id="23" name="Picture 13" descr="BMW">
              <a:extLst>
                <a:ext uri="{FF2B5EF4-FFF2-40B4-BE49-F238E27FC236}">
                  <a16:creationId xmlns:a16="http://schemas.microsoft.com/office/drawing/2014/main" id="{85011775-C590-4D7B-AAD4-608ABD03D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800" y="2189733"/>
              <a:ext cx="1173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descr="vw_logo">
              <a:extLst>
                <a:ext uri="{FF2B5EF4-FFF2-40B4-BE49-F238E27FC236}">
                  <a16:creationId xmlns:a16="http://schemas.microsoft.com/office/drawing/2014/main" id="{AE7AFE2B-652D-433D-84CA-6D78DCE07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6738" y="3016820"/>
              <a:ext cx="1000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8">
              <a:extLst>
                <a:ext uri="{FF2B5EF4-FFF2-40B4-BE49-F238E27FC236}">
                  <a16:creationId xmlns:a16="http://schemas.microsoft.com/office/drawing/2014/main" id="{F34385BA-C007-40BE-B4F6-445F305C32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613" y="2650108"/>
              <a:ext cx="4984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sm"/>
                </a14:hiddenLine>
              </a:ext>
            </a:extLst>
          </p:spPr>
        </p:pic>
        <p:pic>
          <p:nvPicPr>
            <p:cNvPr id="26" name="Picture 29" descr="Toyota">
              <a:extLst>
                <a:ext uri="{FF2B5EF4-FFF2-40B4-BE49-F238E27FC236}">
                  <a16:creationId xmlns:a16="http://schemas.microsoft.com/office/drawing/2014/main" id="{9ED6C641-A193-4164-BB8D-2786E937A1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9625" y="2697733"/>
              <a:ext cx="588963"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8" descr="Bosch">
              <a:extLst>
                <a:ext uri="{FF2B5EF4-FFF2-40B4-BE49-F238E27FC236}">
                  <a16:creationId xmlns:a16="http://schemas.microsoft.com/office/drawing/2014/main" id="{832001E4-49AA-4C98-A485-04386D998D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6950" y="2296095"/>
              <a:ext cx="5492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9" descr="Conti">
              <a:extLst>
                <a:ext uri="{FF2B5EF4-FFF2-40B4-BE49-F238E27FC236}">
                  <a16:creationId xmlns:a16="http://schemas.microsoft.com/office/drawing/2014/main" id="{608AF2DE-DD36-482A-B9B2-8D507AAE62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1963" y="2370708"/>
              <a:ext cx="7381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2" descr="PSA">
              <a:extLst>
                <a:ext uri="{FF2B5EF4-FFF2-40B4-BE49-F238E27FC236}">
                  <a16:creationId xmlns:a16="http://schemas.microsoft.com/office/drawing/2014/main" id="{EDF10BB6-49B9-4367-82D5-381F33CC11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87513" y="2959670"/>
              <a:ext cx="1422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09" descr="daimler_h">
              <a:extLst>
                <a:ext uri="{FF2B5EF4-FFF2-40B4-BE49-F238E27FC236}">
                  <a16:creationId xmlns:a16="http://schemas.microsoft.com/office/drawing/2014/main" id="{D8628C0A-5A4A-4DDD-8711-DC1711CEE9A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3263" y="2664395"/>
              <a:ext cx="7651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図 26" descr="logo_gm.jpg">
              <a:extLst>
                <a:ext uri="{FF2B5EF4-FFF2-40B4-BE49-F238E27FC236}">
                  <a16:creationId xmlns:a16="http://schemas.microsoft.com/office/drawing/2014/main" id="{CC6C9319-D0CB-4179-BC08-13910C335F7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41488" y="2632645"/>
              <a:ext cx="2159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
              <a:extLst>
                <a:ext uri="{FF2B5EF4-FFF2-40B4-BE49-F238E27FC236}">
                  <a16:creationId xmlns:a16="http://schemas.microsoft.com/office/drawing/2014/main" id="{7BD7E4E4-7210-4479-A4C4-B7951FFFA8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gray">
            <a:xfrm>
              <a:off x="1638300" y="5961633"/>
              <a:ext cx="84518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3" name="Picture 27">
              <a:extLst>
                <a:ext uri="{FF2B5EF4-FFF2-40B4-BE49-F238E27FC236}">
                  <a16:creationId xmlns:a16="http://schemas.microsoft.com/office/drawing/2014/main" id="{DA641C9D-F63E-4F15-82CD-8858979E30A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35738" y="2702495"/>
              <a:ext cx="3662362" cy="3025775"/>
            </a:xfrm>
            <a:prstGeom prst="rect">
              <a:avLst/>
            </a:prstGeom>
            <a:solidFill>
              <a:schemeClr val="bg1">
                <a:lumMod val="75000"/>
              </a:schemeClr>
            </a:solidFill>
            <a:ln w="9525" cap="flat" cmpd="sng" algn="ctr">
              <a:noFill/>
              <a:prstDash val="solid"/>
              <a:miter lim="800000"/>
              <a:headEnd type="none" w="med" len="med"/>
              <a:tailEnd type="none" w="med" len="med"/>
            </a:ln>
            <a:effectLst/>
          </p:spPr>
        </p:pic>
        <p:pic>
          <p:nvPicPr>
            <p:cNvPr id="34" name="Picture 34">
              <a:extLst>
                <a:ext uri="{FF2B5EF4-FFF2-40B4-BE49-F238E27FC236}">
                  <a16:creationId xmlns:a16="http://schemas.microsoft.com/office/drawing/2014/main" id="{7E19EAA4-0C66-4C74-BE3A-642CA83C316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9656763" y="4610670"/>
              <a:ext cx="503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5" name="Picture 35">
              <a:extLst>
                <a:ext uri="{FF2B5EF4-FFF2-40B4-BE49-F238E27FC236}">
                  <a16:creationId xmlns:a16="http://schemas.microsoft.com/office/drawing/2014/main" id="{FD66A686-DBC7-4AF5-81D2-0C70C739AC0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9583738" y="4983733"/>
              <a:ext cx="649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6" name="Picture 29">
              <a:extLst>
                <a:ext uri="{FF2B5EF4-FFF2-40B4-BE49-F238E27FC236}">
                  <a16:creationId xmlns:a16="http://schemas.microsoft.com/office/drawing/2014/main" id="{BB8C18F1-3C6A-42CA-8EC4-F2F36B28020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90700" y="3899470"/>
              <a:ext cx="3455988"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 name="Picture 36">
              <a:extLst>
                <a:ext uri="{FF2B5EF4-FFF2-40B4-BE49-F238E27FC236}">
                  <a16:creationId xmlns:a16="http://schemas.microsoft.com/office/drawing/2014/main" id="{0C606C2E-1A5A-4213-A571-37CE17C2E08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gray">
            <a:xfrm>
              <a:off x="5227638" y="4297933"/>
              <a:ext cx="38258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8" name="Picture 37">
              <a:extLst>
                <a:ext uri="{FF2B5EF4-FFF2-40B4-BE49-F238E27FC236}">
                  <a16:creationId xmlns:a16="http://schemas.microsoft.com/office/drawing/2014/main" id="{B5FDC5A8-6597-4DC6-8F6D-FFC6FD77E25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gray">
            <a:xfrm>
              <a:off x="5280025" y="4650358"/>
              <a:ext cx="623888"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 name="Picture 38">
              <a:extLst>
                <a:ext uri="{FF2B5EF4-FFF2-40B4-BE49-F238E27FC236}">
                  <a16:creationId xmlns:a16="http://schemas.microsoft.com/office/drawing/2014/main" id="{B36CA94B-1C34-4783-B734-4CA565C423C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gray">
            <a:xfrm>
              <a:off x="5299075" y="3989958"/>
              <a:ext cx="342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231636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8BB81E-FF4D-4944-B006-7818E56928E9}"/>
              </a:ext>
            </a:extLst>
          </p:cNvPr>
          <p:cNvSpPr>
            <a:spLocks noGrp="1"/>
          </p:cNvSpPr>
          <p:nvPr>
            <p:ph type="ftr" sz="quarter" idx="10"/>
          </p:nvPr>
        </p:nvSpPr>
        <p:spPr/>
        <p:txBody>
          <a:bodyPr/>
          <a:lstStyle/>
          <a:p>
            <a:r>
              <a:rPr lang="de-DE" altLang="ja-JP" dirty="0"/>
              <a:t>Copyright 2021 NANJING  FUJITSU NANDA  SOFTWARE TECHNOLOGY  CO., LTD.</a:t>
            </a:r>
          </a:p>
        </p:txBody>
      </p:sp>
      <p:sp>
        <p:nvSpPr>
          <p:cNvPr id="3" name="灯片编号占位符 2">
            <a:extLst>
              <a:ext uri="{FF2B5EF4-FFF2-40B4-BE49-F238E27FC236}">
                <a16:creationId xmlns:a16="http://schemas.microsoft.com/office/drawing/2014/main" id="{163C900B-93E6-40C2-8459-3FED850146DF}"/>
              </a:ext>
            </a:extLst>
          </p:cNvPr>
          <p:cNvSpPr>
            <a:spLocks noGrp="1"/>
          </p:cNvSpPr>
          <p:nvPr>
            <p:ph type="sldNum" sz="quarter" idx="11"/>
          </p:nvPr>
        </p:nvSpPr>
        <p:spPr/>
        <p:txBody>
          <a:bodyPr/>
          <a:lstStyle/>
          <a:p>
            <a:pPr>
              <a:defRPr/>
            </a:pPr>
            <a:fld id="{0B5B02AC-72C7-48A8-B1FA-68CE81373FC9}" type="slidenum">
              <a:rPr lang="de-DE" altLang="ja-JP" smtClean="0"/>
              <a:pPr>
                <a:defRPr/>
              </a:pPr>
              <a:t>8</a:t>
            </a:fld>
            <a:endParaRPr lang="de-DE" altLang="ja-JP"/>
          </a:p>
        </p:txBody>
      </p:sp>
      <p:sp>
        <p:nvSpPr>
          <p:cNvPr id="4" name="标题 3">
            <a:extLst>
              <a:ext uri="{FF2B5EF4-FFF2-40B4-BE49-F238E27FC236}">
                <a16:creationId xmlns:a16="http://schemas.microsoft.com/office/drawing/2014/main" id="{221096F3-B44C-4D23-A78E-75DE2F6FA475}"/>
              </a:ext>
            </a:extLst>
          </p:cNvPr>
          <p:cNvSpPr>
            <a:spLocks noGrp="1"/>
          </p:cNvSpPr>
          <p:nvPr>
            <p:ph type="title"/>
          </p:nvPr>
        </p:nvSpPr>
        <p:spPr/>
        <p:txBody>
          <a:bodyPr/>
          <a:lstStyle/>
          <a:p>
            <a:r>
              <a:rPr lang="en-US" altLang="ja-JP" dirty="0"/>
              <a:t>0. AUTOSAR CP</a:t>
            </a:r>
          </a:p>
        </p:txBody>
      </p:sp>
      <p:sp>
        <p:nvSpPr>
          <p:cNvPr id="6" name="コンテンツ プレースホルダー 5">
            <a:extLst>
              <a:ext uri="{FF2B5EF4-FFF2-40B4-BE49-F238E27FC236}">
                <a16:creationId xmlns:a16="http://schemas.microsoft.com/office/drawing/2014/main" id="{551FA36C-9EEB-431F-A8DB-877147167DD8}"/>
              </a:ext>
            </a:extLst>
          </p:cNvPr>
          <p:cNvSpPr>
            <a:spLocks noGrp="1"/>
          </p:cNvSpPr>
          <p:nvPr>
            <p:ph idx="1"/>
          </p:nvPr>
        </p:nvSpPr>
        <p:spPr>
          <a:xfrm>
            <a:off x="330200" y="1054867"/>
            <a:ext cx="11527367" cy="4989560"/>
          </a:xfrm>
        </p:spPr>
        <p:txBody>
          <a:bodyPr/>
          <a:lstStyle/>
          <a:p>
            <a:r>
              <a:rPr lang="en-US" altLang="zh-CN" sz="3200" b="1"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lang="zh-CN" altLang="en-US" sz="3200" b="1" dirty="0">
                <a:latin typeface="Alibaba PuHuiTi B" panose="00020600040101010101" pitchFamily="18" charset="-122"/>
                <a:ea typeface="Alibaba PuHuiTi B" panose="00020600040101010101" pitchFamily="18" charset="-122"/>
                <a:cs typeface="Alibaba PuHuiTi B" panose="00020600040101010101" pitchFamily="18" charset="-122"/>
              </a:rPr>
              <a:t>架构简介</a:t>
            </a:r>
            <a:endParaRPr kumimoji="1" lang="ja-JP" altLang="en-US"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pSp>
        <p:nvGrpSpPr>
          <p:cNvPr id="5" name="グループ化 4">
            <a:extLst>
              <a:ext uri="{FF2B5EF4-FFF2-40B4-BE49-F238E27FC236}">
                <a16:creationId xmlns:a16="http://schemas.microsoft.com/office/drawing/2014/main" id="{23598DA3-DA1E-42C0-9F45-BC4B77027DB3}"/>
              </a:ext>
            </a:extLst>
          </p:cNvPr>
          <p:cNvGrpSpPr/>
          <p:nvPr/>
        </p:nvGrpSpPr>
        <p:grpSpPr>
          <a:xfrm>
            <a:off x="466725" y="1748455"/>
            <a:ext cx="10782299" cy="4806137"/>
            <a:chOff x="466725" y="1748455"/>
            <a:chExt cx="10782299" cy="4806137"/>
          </a:xfrm>
        </p:grpSpPr>
        <p:sp>
          <p:nvSpPr>
            <p:cNvPr id="9" name="Rectangle 319">
              <a:extLst>
                <a:ext uri="{FF2B5EF4-FFF2-40B4-BE49-F238E27FC236}">
                  <a16:creationId xmlns:a16="http://schemas.microsoft.com/office/drawing/2014/main" id="{F0EEAB5C-2BFA-4A76-B5A9-36C597341AD6}"/>
                </a:ext>
              </a:extLst>
            </p:cNvPr>
            <p:cNvSpPr>
              <a:spLocks noChangeArrowheads="1"/>
            </p:cNvSpPr>
            <p:nvPr/>
          </p:nvSpPr>
          <p:spPr bwMode="auto">
            <a:xfrm>
              <a:off x="6671968" y="6277593"/>
              <a:ext cx="609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 typeface="Wingdings" panose="05000000000000000000" pitchFamily="2" charset="2"/>
                <a:buNone/>
              </a:pPr>
              <a:r>
                <a:rPr lang="en-US" altLang="ja-JP" sz="1800" b="1">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 </a:t>
              </a:r>
              <a:endParaRPr lang="en-US" altLang="ja-JP" sz="1600" b="1">
                <a:latin typeface="Alibaba PuHuiTi B" panose="00020600040101010101" pitchFamily="18" charset="-122"/>
                <a:ea typeface="Alibaba PuHuiTi B" panose="00020600040101010101" pitchFamily="18" charset="-122"/>
                <a:cs typeface="Alibaba PuHuiTi B" panose="00020600040101010101" pitchFamily="18" charset="-122"/>
              </a:endParaRPr>
            </a:p>
          </p:txBody>
        </p:sp>
        <p:pic>
          <p:nvPicPr>
            <p:cNvPr id="10" name="Picture 320" descr="SW Architecture">
              <a:extLst>
                <a:ext uri="{FF2B5EF4-FFF2-40B4-BE49-F238E27FC236}">
                  <a16:creationId xmlns:a16="http://schemas.microsoft.com/office/drawing/2014/main" id="{48949A5D-8642-4EFA-84AB-861E33952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925" y="1765918"/>
              <a:ext cx="4481512"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22">
              <a:extLst>
                <a:ext uri="{FF2B5EF4-FFF2-40B4-BE49-F238E27FC236}">
                  <a16:creationId xmlns:a16="http://schemas.microsoft.com/office/drawing/2014/main" id="{144DC6BE-61AF-4F4A-83C4-3EFC3BE1AB83}"/>
                </a:ext>
              </a:extLst>
            </p:cNvPr>
            <p:cNvSpPr>
              <a:spLocks noChangeArrowheads="1"/>
            </p:cNvSpPr>
            <p:nvPr/>
          </p:nvSpPr>
          <p:spPr bwMode="auto">
            <a:xfrm>
              <a:off x="6095999" y="1748455"/>
              <a:ext cx="5153025" cy="41549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r>
                <a:rPr kumimoji="1" lang="ja-JP" altLang="en-US" sz="1200" dirty="0">
                  <a:solidFill>
                    <a:schemeClr val="accent2"/>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en-US" altLang="ja-JP" sz="1200" dirty="0">
                  <a:solidFill>
                    <a:schemeClr val="accent2"/>
                  </a:solidFill>
                  <a:latin typeface="Alibaba PuHuiTi B" panose="00020600040101010101" pitchFamily="18" charset="-122"/>
                  <a:ea typeface="Alibaba PuHuiTi B" panose="00020600040101010101" pitchFamily="18" charset="-122"/>
                  <a:cs typeface="Alibaba PuHuiTi B" panose="00020600040101010101" pitchFamily="18" charset="-122"/>
                </a:rPr>
                <a:t>AUTOSAR Software Component(SWC):</a:t>
              </a:r>
            </a:p>
            <a:p>
              <a:pPr algn="l" eaLnBrk="1" hangingPunct="1">
                <a:lnSpc>
                  <a:spcPct val="100000"/>
                </a:lnSpc>
                <a:spcBef>
                  <a:spcPct val="0"/>
                </a:spcBef>
                <a:spcAft>
                  <a:spcPct val="0"/>
                </a:spcAft>
                <a:buClrTx/>
                <a:buFont typeface="Wingdings" panose="05000000000000000000" pitchFamily="2" charset="2"/>
                <a:buNone/>
              </a:pPr>
              <a:endParaRPr kumimoji="1" lang="en-US" altLang="ja-JP"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 typeface="Wingdings" panose="05000000000000000000" pitchFamily="2" charset="2"/>
                <a:buNone/>
              </a:pPr>
              <a:r>
                <a:rPr kumimoji="1" lang="en-US" altLang="ja-JP"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AUTOSAR </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平台上可以动作的应用软件组件，有明确的</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Interface</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，可以再利用。</a:t>
              </a:r>
              <a:endParaRPr kumimoji="1" lang="ja-JP"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Tx/>
                <a:buNone/>
              </a:pPr>
              <a:endParaRPr kumimoji="1" lang="en-US" altLang="ja-JP" sz="1200" dirty="0">
                <a:solidFill>
                  <a:schemeClr val="accent2"/>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Tx/>
                <a:buNone/>
              </a:pPr>
              <a:r>
                <a:rPr kumimoji="1" lang="ja-JP" altLang="en-US" sz="1200" dirty="0">
                  <a:solidFill>
                    <a:schemeClr val="accent2"/>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en-US" altLang="ja-JP" sz="1200" dirty="0">
                  <a:solidFill>
                    <a:schemeClr val="accent2"/>
                  </a:solidFill>
                  <a:latin typeface="Alibaba PuHuiTi B" panose="00020600040101010101" pitchFamily="18" charset="-122"/>
                  <a:ea typeface="Alibaba PuHuiTi B" panose="00020600040101010101" pitchFamily="18" charset="-122"/>
                  <a:cs typeface="Alibaba PuHuiTi B" panose="00020600040101010101" pitchFamily="18" charset="-122"/>
                </a:rPr>
                <a:t>AUTOSAR Runtime Environment(RTE):</a:t>
              </a:r>
            </a:p>
            <a:p>
              <a:pPr algn="l" eaLnBrk="1" hangingPunct="1">
                <a:lnSpc>
                  <a:spcPct val="100000"/>
                </a:lnSpc>
                <a:spcBef>
                  <a:spcPct val="0"/>
                </a:spcBef>
                <a:spcAft>
                  <a:spcPct val="0"/>
                </a:spcAft>
                <a:buClrTx/>
                <a:buFontTx/>
                <a:buNone/>
              </a:pP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软件组件间通信和接续关系的抽象假想通道（</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VFB</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,RTE</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是</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VFB</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的具体实现。</a:t>
              </a:r>
              <a:endParaRPr kumimoji="1" lang="ja-JP"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Tx/>
                <a:buNone/>
              </a:pPr>
              <a:endParaRPr kumimoji="1" lang="en-US" altLang="ja-JP" sz="1200" dirty="0">
                <a:solidFill>
                  <a:schemeClr val="accent2"/>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Tx/>
                <a:buNone/>
              </a:pPr>
              <a:r>
                <a:rPr kumimoji="1" lang="ja-JP" altLang="en-US" sz="1200" dirty="0">
                  <a:solidFill>
                    <a:schemeClr val="accent2"/>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en-US" altLang="ja-JP" sz="1200" dirty="0">
                  <a:solidFill>
                    <a:schemeClr val="accent2"/>
                  </a:solidFill>
                  <a:latin typeface="Alibaba PuHuiTi B" panose="00020600040101010101" pitchFamily="18" charset="-122"/>
                  <a:ea typeface="Alibaba PuHuiTi B" panose="00020600040101010101" pitchFamily="18" charset="-122"/>
                  <a:cs typeface="Alibaba PuHuiTi B" panose="00020600040101010101" pitchFamily="18" charset="-122"/>
                </a:rPr>
                <a:t>AUTOSAR Basic Software(BSW):</a:t>
              </a:r>
            </a:p>
            <a:p>
              <a:pPr algn="l" eaLnBrk="1" hangingPunct="1">
                <a:lnSpc>
                  <a:spcPct val="100000"/>
                </a:lnSpc>
                <a:spcBef>
                  <a:spcPct val="0"/>
                </a:spcBef>
                <a:spcAft>
                  <a:spcPct val="0"/>
                </a:spcAft>
                <a:buClrTx/>
                <a:buFontTx/>
                <a:buNone/>
              </a:pPr>
              <a:r>
                <a:rPr kumimoji="1" lang="en-US" altLang="ja-JP"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OS, COM  Stack, Memory Stack</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等不依赖应用的标准化基础软件。</a:t>
              </a:r>
              <a:endPar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Tx/>
                <a:buNone/>
              </a:pPr>
              <a:endParaRPr kumimoji="1" lang="en-US" altLang="ja-JP"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Tx/>
                <a:buNone/>
              </a:pPr>
              <a:r>
                <a:rPr kumimoji="1" lang="ja-JP" altLang="en-US" sz="1200" dirty="0">
                  <a:solidFill>
                    <a:srgbClr val="0000FF"/>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en-US" altLang="ja-JP" sz="1200" dirty="0">
                  <a:solidFill>
                    <a:srgbClr val="0000FF"/>
                  </a:solidFill>
                  <a:latin typeface="Alibaba PuHuiTi B" panose="00020600040101010101" pitchFamily="18" charset="-122"/>
                  <a:ea typeface="Alibaba PuHuiTi B" panose="00020600040101010101" pitchFamily="18" charset="-122"/>
                  <a:cs typeface="Alibaba PuHuiTi B" panose="00020600040101010101" pitchFamily="18" charset="-122"/>
                </a:rPr>
                <a:t>AUTOSAR Interface</a:t>
              </a:r>
            </a:p>
            <a:p>
              <a:pPr algn="l" eaLnBrk="1" hangingPunct="1">
                <a:lnSpc>
                  <a:spcPct val="100000"/>
                </a:lnSpc>
                <a:spcBef>
                  <a:spcPct val="0"/>
                </a:spcBef>
                <a:spcAft>
                  <a:spcPct val="0"/>
                </a:spcAft>
                <a:buClrTx/>
                <a:buFont typeface="Wingdings" panose="05000000000000000000" pitchFamily="2" charset="2"/>
                <a:buNone/>
              </a:pP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按照</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AUTOSAR</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接口描述语言定义的接口，比如</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SWC</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的输入输出、</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BSW</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的</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IO</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抽象、复杂驱动等。各</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OEM</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都会定制</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但是符合</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AUTOSAR</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标准的。</a:t>
              </a:r>
              <a:endPar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 typeface="Wingdings" panose="05000000000000000000" pitchFamily="2" charset="2"/>
                <a:buNone/>
              </a:pPr>
              <a:endParaRPr kumimoji="1" lang="ja-JP"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Tx/>
                <a:buNone/>
              </a:pPr>
              <a:r>
                <a:rPr kumimoji="1" lang="ja-JP" altLang="en-US" sz="1200" dirty="0">
                  <a:solidFill>
                    <a:srgbClr val="0000FF"/>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en-US" altLang="ja-JP" sz="1200" dirty="0">
                  <a:solidFill>
                    <a:srgbClr val="0000FF"/>
                  </a:solidFill>
                  <a:latin typeface="Alibaba PuHuiTi B" panose="00020600040101010101" pitchFamily="18" charset="-122"/>
                  <a:ea typeface="Alibaba PuHuiTi B" panose="00020600040101010101" pitchFamily="18" charset="-122"/>
                  <a:cs typeface="Alibaba PuHuiTi B" panose="00020600040101010101" pitchFamily="18" charset="-122"/>
                </a:rPr>
                <a:t>Standardized AUTOSAR Interface</a:t>
              </a:r>
            </a:p>
            <a:p>
              <a:pPr algn="l" eaLnBrk="1" hangingPunct="1">
                <a:lnSpc>
                  <a:spcPct val="100000"/>
                </a:lnSpc>
                <a:spcBef>
                  <a:spcPct val="0"/>
                </a:spcBef>
                <a:spcAft>
                  <a:spcPct val="0"/>
                </a:spcAft>
                <a:buClrTx/>
                <a:buFontTx/>
                <a:buNone/>
              </a:pP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AUTOSAR</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中严格定义的输入输出接口。比如</a:t>
              </a:r>
              <a:r>
                <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BSW</a:t>
              </a:r>
              <a:r>
                <a:rPr kumimoji="1" lang="zh-CN"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中内存管理服务、诊断服务等</a:t>
              </a:r>
              <a:endParaRPr kumimoji="1" lang="en-US" altLang="zh-CN"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Tx/>
                <a:buNone/>
              </a:pPr>
              <a:endParaRPr kumimoji="1" lang="ja-JP" altLang="en-US" sz="1200"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a:p>
              <a:pPr algn="l" eaLnBrk="1" hangingPunct="1">
                <a:lnSpc>
                  <a:spcPct val="100000"/>
                </a:lnSpc>
                <a:spcBef>
                  <a:spcPct val="0"/>
                </a:spcBef>
                <a:spcAft>
                  <a:spcPct val="0"/>
                </a:spcAft>
                <a:buClrTx/>
                <a:buFontTx/>
                <a:buNone/>
              </a:pPr>
              <a:r>
                <a:rPr kumimoji="1" lang="ja-JP" altLang="en-US" sz="1200" dirty="0">
                  <a:solidFill>
                    <a:srgbClr val="0000FF"/>
                  </a:solidFill>
                  <a:latin typeface="Alibaba PuHuiTi B" panose="00020600040101010101" pitchFamily="18" charset="-122"/>
                  <a:ea typeface="Alibaba PuHuiTi B" panose="00020600040101010101" pitchFamily="18" charset="-122"/>
                  <a:cs typeface="Alibaba PuHuiTi B" panose="00020600040101010101" pitchFamily="18" charset="-122"/>
                </a:rPr>
                <a:t>◆</a:t>
              </a:r>
              <a:r>
                <a:rPr kumimoji="1" lang="en-US" altLang="ja-JP" sz="1200" dirty="0">
                  <a:solidFill>
                    <a:srgbClr val="0000FF"/>
                  </a:solidFill>
                  <a:latin typeface="Alibaba PuHuiTi B" panose="00020600040101010101" pitchFamily="18" charset="-122"/>
                  <a:ea typeface="Alibaba PuHuiTi B" panose="00020600040101010101" pitchFamily="18" charset="-122"/>
                  <a:cs typeface="Alibaba PuHuiTi B" panose="00020600040101010101" pitchFamily="18" charset="-122"/>
                </a:rPr>
                <a:t>Standardized Interface</a:t>
              </a:r>
            </a:p>
            <a:p>
              <a:pPr algn="l" eaLnBrk="1" hangingPunct="1">
                <a:lnSpc>
                  <a:spcPct val="100000"/>
                </a:lnSpc>
                <a:spcBef>
                  <a:spcPct val="0"/>
                </a:spcBef>
                <a:spcAft>
                  <a:spcPct val="0"/>
                </a:spcAft>
                <a:buClrTx/>
                <a:buFontTx/>
                <a:buNone/>
              </a:pPr>
              <a:r>
                <a:rPr kumimoji="1" lang="en-US" altLang="zh-CN" sz="1200" dirty="0">
                  <a:latin typeface="Alibaba PuHuiTi B" panose="00020600040101010101" pitchFamily="18" charset="-122"/>
                  <a:ea typeface="Alibaba PuHuiTi B" panose="00020600040101010101" pitchFamily="18" charset="-122"/>
                  <a:cs typeface="Alibaba PuHuiTi B" panose="00020600040101010101" pitchFamily="18" charset="-122"/>
                </a:rPr>
                <a:t>AUTOSAR</a:t>
              </a:r>
              <a:r>
                <a:rPr kumimoji="1" lang="zh-CN" altLang="en-US" sz="1200" dirty="0">
                  <a:latin typeface="Alibaba PuHuiTi B" panose="00020600040101010101" pitchFamily="18" charset="-122"/>
                  <a:ea typeface="Alibaba PuHuiTi B" panose="00020600040101010101" pitchFamily="18" charset="-122"/>
                  <a:cs typeface="Alibaba PuHuiTi B" panose="00020600040101010101" pitchFamily="18" charset="-122"/>
                </a:rPr>
                <a:t>描述的标准接口，通常</a:t>
              </a:r>
              <a:r>
                <a:rPr kumimoji="1" lang="en-US" altLang="zh-CN" sz="1200" dirty="0">
                  <a:latin typeface="Alibaba PuHuiTi B" panose="00020600040101010101" pitchFamily="18" charset="-122"/>
                  <a:ea typeface="Alibaba PuHuiTi B" panose="00020600040101010101" pitchFamily="18" charset="-122"/>
                  <a:cs typeface="Alibaba PuHuiTi B" panose="00020600040101010101" pitchFamily="18" charset="-122"/>
                </a:rPr>
                <a:t>C</a:t>
              </a:r>
              <a:r>
                <a:rPr kumimoji="1" lang="zh-CN" altLang="en-US" sz="1200" dirty="0">
                  <a:latin typeface="Alibaba PuHuiTi B" panose="00020600040101010101" pitchFamily="18" charset="-122"/>
                  <a:ea typeface="Alibaba PuHuiTi B" panose="00020600040101010101" pitchFamily="18" charset="-122"/>
                  <a:cs typeface="Alibaba PuHuiTi B" panose="00020600040101010101" pitchFamily="18" charset="-122"/>
                </a:rPr>
                <a:t>语言描述的标准接口。比如</a:t>
              </a:r>
              <a:r>
                <a:rPr kumimoji="1" lang="en-US" altLang="zh-CN" sz="1200" dirty="0">
                  <a:latin typeface="Alibaba PuHuiTi B" panose="00020600040101010101" pitchFamily="18" charset="-122"/>
                  <a:ea typeface="Alibaba PuHuiTi B" panose="00020600040101010101" pitchFamily="18" charset="-122"/>
                  <a:cs typeface="Alibaba PuHuiTi B" panose="00020600040101010101" pitchFamily="18" charset="-122"/>
                </a:rPr>
                <a:t>OS</a:t>
              </a:r>
              <a:r>
                <a:rPr kumimoji="1" lang="zh-CN" altLang="en-US" sz="1200" dirty="0">
                  <a:latin typeface="Alibaba PuHuiTi B" panose="00020600040101010101" pitchFamily="18" charset="-122"/>
                  <a:ea typeface="Alibaba PuHuiTi B" panose="00020600040101010101" pitchFamily="18" charset="-122"/>
                  <a:cs typeface="Alibaba PuHuiTi B" panose="00020600040101010101" pitchFamily="18" charset="-122"/>
                </a:rPr>
                <a:t>提供的各种接口、</a:t>
              </a:r>
              <a:r>
                <a:rPr kumimoji="1" lang="en-US" altLang="zh-CN" sz="1200" dirty="0">
                  <a:latin typeface="Alibaba PuHuiTi B" panose="00020600040101010101" pitchFamily="18" charset="-122"/>
                  <a:ea typeface="Alibaba PuHuiTi B" panose="00020600040101010101" pitchFamily="18" charset="-122"/>
                  <a:cs typeface="Alibaba PuHuiTi B" panose="00020600040101010101" pitchFamily="18" charset="-122"/>
                </a:rPr>
                <a:t>BSW</a:t>
              </a:r>
              <a:r>
                <a:rPr kumimoji="1" lang="zh-CN" altLang="en-US" sz="1200" dirty="0">
                  <a:latin typeface="Alibaba PuHuiTi B" panose="00020600040101010101" pitchFamily="18" charset="-122"/>
                  <a:ea typeface="Alibaba PuHuiTi B" panose="00020600040101010101" pitchFamily="18" charset="-122"/>
                  <a:cs typeface="Alibaba PuHuiTi B" panose="00020600040101010101" pitchFamily="18" charset="-122"/>
                </a:rPr>
                <a:t>内部各层</a:t>
              </a:r>
              <a:r>
                <a:rPr kumimoji="1" lang="en-US" altLang="zh-CN" sz="1200" dirty="0">
                  <a:latin typeface="Alibaba PuHuiTi B" panose="00020600040101010101" pitchFamily="18" charset="-122"/>
                  <a:ea typeface="Alibaba PuHuiTi B" panose="00020600040101010101" pitchFamily="18" charset="-122"/>
                  <a:cs typeface="Alibaba PuHuiTi B" panose="00020600040101010101" pitchFamily="18" charset="-122"/>
                </a:rPr>
                <a:t>API</a:t>
              </a:r>
              <a:r>
                <a:rPr kumimoji="1" lang="zh-CN" altLang="en-US" sz="1200" dirty="0">
                  <a:latin typeface="Alibaba PuHuiTi B" panose="00020600040101010101" pitchFamily="18" charset="-122"/>
                  <a:ea typeface="Alibaba PuHuiTi B" panose="00020600040101010101" pitchFamily="18" charset="-122"/>
                  <a:cs typeface="Alibaba PuHuiTi B" panose="00020600040101010101" pitchFamily="18" charset="-122"/>
                </a:rPr>
                <a:t>接口。</a:t>
              </a:r>
              <a:endParaRPr kumimoji="1" lang="ja-JP" altLang="en-US" sz="1200"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2" name="AutoShape 293">
              <a:extLst>
                <a:ext uri="{FF2B5EF4-FFF2-40B4-BE49-F238E27FC236}">
                  <a16:creationId xmlns:a16="http://schemas.microsoft.com/office/drawing/2014/main" id="{C839BC39-05BB-406D-AC9F-0590B2CAD530}"/>
                </a:ext>
              </a:extLst>
            </p:cNvPr>
            <p:cNvSpPr>
              <a:spLocks/>
            </p:cNvSpPr>
            <p:nvPr/>
          </p:nvSpPr>
          <p:spPr bwMode="gray">
            <a:xfrm>
              <a:off x="1206500" y="3059730"/>
              <a:ext cx="179387" cy="2016125"/>
            </a:xfrm>
            <a:prstGeom prst="leftBrace">
              <a:avLst>
                <a:gd name="adj1" fmla="val 70244"/>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endParaRPr kumimoji="1" lang="ja-JP" altLang="en-US" sz="1200" b="1">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3" name="AutoShape 293">
              <a:extLst>
                <a:ext uri="{FF2B5EF4-FFF2-40B4-BE49-F238E27FC236}">
                  <a16:creationId xmlns:a16="http://schemas.microsoft.com/office/drawing/2014/main" id="{90208266-8062-4AC2-ABE2-E89FD13355D1}"/>
                </a:ext>
              </a:extLst>
            </p:cNvPr>
            <p:cNvSpPr>
              <a:spLocks/>
            </p:cNvSpPr>
            <p:nvPr/>
          </p:nvSpPr>
          <p:spPr bwMode="gray">
            <a:xfrm>
              <a:off x="1250950" y="1802430"/>
              <a:ext cx="111125" cy="863600"/>
            </a:xfrm>
            <a:prstGeom prst="leftBrace">
              <a:avLst>
                <a:gd name="adj1" fmla="val 4857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endParaRPr kumimoji="1" lang="ja-JP" altLang="en-US" sz="1200" b="1">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4" name="AutoShape 293">
              <a:extLst>
                <a:ext uri="{FF2B5EF4-FFF2-40B4-BE49-F238E27FC236}">
                  <a16:creationId xmlns:a16="http://schemas.microsoft.com/office/drawing/2014/main" id="{DED7E7C6-7402-478C-A8DD-B9BDA9015EBE}"/>
                </a:ext>
              </a:extLst>
            </p:cNvPr>
            <p:cNvSpPr>
              <a:spLocks/>
            </p:cNvSpPr>
            <p:nvPr/>
          </p:nvSpPr>
          <p:spPr bwMode="gray">
            <a:xfrm>
              <a:off x="1300162" y="2778743"/>
              <a:ext cx="95250" cy="215900"/>
            </a:xfrm>
            <a:prstGeom prst="leftBrace">
              <a:avLst>
                <a:gd name="adj1" fmla="val 1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endParaRPr kumimoji="1" lang="ja-JP" altLang="en-US" sz="1200" b="1">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5" name="AutoShape 293">
              <a:extLst>
                <a:ext uri="{FF2B5EF4-FFF2-40B4-BE49-F238E27FC236}">
                  <a16:creationId xmlns:a16="http://schemas.microsoft.com/office/drawing/2014/main" id="{2F214307-9721-4575-AE52-7358BF6FDC34}"/>
                </a:ext>
              </a:extLst>
            </p:cNvPr>
            <p:cNvSpPr>
              <a:spLocks/>
            </p:cNvSpPr>
            <p:nvPr/>
          </p:nvSpPr>
          <p:spPr bwMode="gray">
            <a:xfrm>
              <a:off x="1277937" y="5152055"/>
              <a:ext cx="95250" cy="215900"/>
            </a:xfrm>
            <a:prstGeom prst="leftBrace">
              <a:avLst>
                <a:gd name="adj1" fmla="val 1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endParaRPr kumimoji="1" lang="ja-JP" altLang="en-US" sz="1200" b="1">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6" name="Text Box 19">
              <a:extLst>
                <a:ext uri="{FF2B5EF4-FFF2-40B4-BE49-F238E27FC236}">
                  <a16:creationId xmlns:a16="http://schemas.microsoft.com/office/drawing/2014/main" id="{D5AFC4C5-8356-44ED-9C2D-3ECB4B50A699}"/>
                </a:ext>
              </a:extLst>
            </p:cNvPr>
            <p:cNvSpPr txBox="1">
              <a:spLocks noChangeArrowheads="1"/>
            </p:cNvSpPr>
            <p:nvPr/>
          </p:nvSpPr>
          <p:spPr bwMode="gray">
            <a:xfrm>
              <a:off x="474924" y="5105026"/>
              <a:ext cx="696913"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r>
                <a:rPr kumimoji="1" lang="en-US" altLang="zh-CN"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HW</a:t>
              </a:r>
              <a:r>
                <a:rPr kumimoji="1" lang="zh-CN" altLang="en-US"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层</a:t>
              </a:r>
              <a:endParaRPr kumimoji="1" lang="ja-JP" altLang="en-US"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7" name="Text Box 20">
              <a:extLst>
                <a:ext uri="{FF2B5EF4-FFF2-40B4-BE49-F238E27FC236}">
                  <a16:creationId xmlns:a16="http://schemas.microsoft.com/office/drawing/2014/main" id="{47366444-F002-4ACD-B017-AFBA90CFB2EE}"/>
                </a:ext>
              </a:extLst>
            </p:cNvPr>
            <p:cNvSpPr txBox="1">
              <a:spLocks noChangeArrowheads="1"/>
            </p:cNvSpPr>
            <p:nvPr/>
          </p:nvSpPr>
          <p:spPr bwMode="gray">
            <a:xfrm>
              <a:off x="466725" y="3878880"/>
              <a:ext cx="847725"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r>
                <a:rPr kumimoji="1" lang="en-US" altLang="ja-JP"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BSW</a:t>
              </a:r>
              <a:r>
                <a:rPr kumimoji="1" lang="zh-CN" altLang="en-US"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层</a:t>
              </a:r>
              <a:endParaRPr kumimoji="1" lang="ja-JP" altLang="en-US"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8" name="Text Box 21">
              <a:extLst>
                <a:ext uri="{FF2B5EF4-FFF2-40B4-BE49-F238E27FC236}">
                  <a16:creationId xmlns:a16="http://schemas.microsoft.com/office/drawing/2014/main" id="{A723268D-0EA3-4EA3-B92E-1F45A71DFF6B}"/>
                </a:ext>
              </a:extLst>
            </p:cNvPr>
            <p:cNvSpPr txBox="1">
              <a:spLocks noChangeArrowheads="1"/>
            </p:cNvSpPr>
            <p:nvPr/>
          </p:nvSpPr>
          <p:spPr bwMode="gray">
            <a:xfrm>
              <a:off x="471750" y="2728379"/>
              <a:ext cx="703263"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r>
                <a:rPr kumimoji="1" lang="en-US" altLang="ja-JP"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RTE</a:t>
              </a:r>
              <a:r>
                <a:rPr kumimoji="1" lang="zh-CN" altLang="en-US"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层</a:t>
              </a:r>
              <a:endParaRPr kumimoji="1" lang="ja-JP" altLang="en-US"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19" name="Text Box 22">
              <a:extLst>
                <a:ext uri="{FF2B5EF4-FFF2-40B4-BE49-F238E27FC236}">
                  <a16:creationId xmlns:a16="http://schemas.microsoft.com/office/drawing/2014/main" id="{C821A019-1F1F-430A-9D96-D4D8B4CB679E}"/>
                </a:ext>
              </a:extLst>
            </p:cNvPr>
            <p:cNvSpPr txBox="1">
              <a:spLocks noChangeArrowheads="1"/>
            </p:cNvSpPr>
            <p:nvPr/>
          </p:nvSpPr>
          <p:spPr bwMode="gray">
            <a:xfrm>
              <a:off x="514350" y="2091158"/>
              <a:ext cx="811212"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a:lnSpc>
                  <a:spcPct val="95000"/>
                </a:lnSpc>
                <a:spcBef>
                  <a:spcPct val="20000"/>
                </a:spcBef>
                <a:spcAft>
                  <a:spcPct val="10000"/>
                </a:spcAft>
                <a:buClr>
                  <a:srgbClr val="A30B1A"/>
                </a:buClr>
                <a:buFont typeface="Wingdings" panose="05000000000000000000" pitchFamily="2" charset="2"/>
                <a:buChar char="n"/>
                <a:defRPr sz="24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lnSpc>
                  <a:spcPct val="95000"/>
                </a:lnSpc>
                <a:spcBef>
                  <a:spcPct val="20000"/>
                </a:spcBef>
                <a:spcAft>
                  <a:spcPct val="10000"/>
                </a:spcAft>
                <a:buClr>
                  <a:srgbClr val="87867E"/>
                </a:buClr>
                <a:buFont typeface="Wingdings" panose="05000000000000000000" pitchFamily="2" charset="2"/>
                <a:buChar char="ü"/>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lnSpc>
                  <a:spcPct val="95000"/>
                </a:lnSpc>
                <a:spcBef>
                  <a:spcPct val="20000"/>
                </a:spcBef>
                <a:spcAft>
                  <a:spcPct val="10000"/>
                </a:spcAft>
                <a:buClr>
                  <a:srgbClr val="87867E"/>
                </a:buClr>
                <a:buSzPct val="100000"/>
                <a:buChar char="•"/>
                <a:defRPr>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lnSpc>
                  <a:spcPct val="95000"/>
                </a:lnSpc>
                <a:spcBef>
                  <a:spcPct val="20000"/>
                </a:spcBef>
                <a:spcAft>
                  <a:spcPct val="10000"/>
                </a:spcAft>
                <a:buClr>
                  <a:srgbClr val="87867E"/>
                </a:buClr>
                <a:buSzPct val="100000"/>
                <a:buChar char="•"/>
                <a:defRPr sz="16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buBlip>
                  <a:blip r:embed="rId2"/>
                </a:buBlip>
                <a:defRPr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buBlip>
                  <a:blip r:embed="rId2"/>
                </a:buBlip>
                <a:defRPr sz="2000">
                  <a:solidFill>
                    <a:schemeClr val="tx1"/>
                  </a:solidFill>
                  <a:latin typeface="Arial" panose="020B0604020202020204" pitchFamily="34" charset="0"/>
                  <a:ea typeface="ＭＳ Ｐゴシック" panose="020B0600070205080204" pitchFamily="50" charset="-128"/>
                </a:defRPr>
              </a:lvl9pPr>
            </a:lstStyle>
            <a:p>
              <a:pPr algn="l" eaLnBrk="1" hangingPunct="1">
                <a:lnSpc>
                  <a:spcPct val="100000"/>
                </a:lnSpc>
                <a:spcBef>
                  <a:spcPct val="0"/>
                </a:spcBef>
                <a:spcAft>
                  <a:spcPct val="0"/>
                </a:spcAft>
                <a:buClrTx/>
                <a:buFontTx/>
                <a:buNone/>
              </a:pPr>
              <a:r>
                <a:rPr kumimoji="1" lang="en-US" altLang="zh-CN"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APP</a:t>
              </a:r>
              <a:r>
                <a:rPr kumimoji="1" lang="zh-CN" altLang="en-US"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rPr>
                <a:t>层</a:t>
              </a:r>
              <a:endParaRPr kumimoji="1" lang="ja-JP" altLang="en-US" sz="1400" b="1" dirty="0">
                <a:solidFill>
                  <a:srgbClr val="000000"/>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sp>
          <p:nvSpPr>
            <p:cNvPr id="21" name="矩形 2">
              <a:extLst>
                <a:ext uri="{FF2B5EF4-FFF2-40B4-BE49-F238E27FC236}">
                  <a16:creationId xmlns:a16="http://schemas.microsoft.com/office/drawing/2014/main" id="{98AFF00C-F69B-4338-A2EE-6EA712D1D90E}"/>
                </a:ext>
              </a:extLst>
            </p:cNvPr>
            <p:cNvSpPr>
              <a:spLocks noChangeArrowheads="1"/>
            </p:cNvSpPr>
            <p:nvPr/>
          </p:nvSpPr>
          <p:spPr bwMode="auto">
            <a:xfrm>
              <a:off x="681037" y="6102968"/>
              <a:ext cx="5840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defRPr sz="20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defRPr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defRPr sz="2000">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defRPr sz="20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defRPr sz="2000">
                  <a:solidFill>
                    <a:schemeClr val="tx1"/>
                  </a:solidFill>
                  <a:latin typeface="HGP創英角ｺﾞｼｯｸUB" panose="020B0900000000000000" pitchFamily="50" charset="-128"/>
                  <a:ea typeface="HGP創英角ｺﾞｼｯｸUB" panose="020B0900000000000000" pitchFamily="50" charset="-128"/>
                </a:defRPr>
              </a:lvl9pPr>
            </a:lstStyle>
            <a:p>
              <a:pPr algn="l"/>
              <a:r>
                <a:rPr lang="en-US" altLang="ja-JP" sz="1000">
                  <a:latin typeface="Alibaba PuHuiTi B" panose="00020600040101010101" pitchFamily="18" charset="-122"/>
                  <a:ea typeface="Alibaba PuHuiTi B" panose="00020600040101010101" pitchFamily="18" charset="-122"/>
                  <a:cs typeface="Alibaba PuHuiTi B" panose="00020600040101010101" pitchFamily="18" charset="-122"/>
                </a:rPr>
                <a:t>http://www.AUTOSAR.org/fileadmin/files/releases/4-2/software-</a:t>
              </a:r>
            </a:p>
            <a:p>
              <a:pPr algn="l"/>
              <a:r>
                <a:rPr lang="en-US" altLang="ja-JP" sz="1000">
                  <a:latin typeface="Alibaba PuHuiTi B" panose="00020600040101010101" pitchFamily="18" charset="-122"/>
                  <a:ea typeface="Alibaba PuHuiTi B" panose="00020600040101010101" pitchFamily="18" charset="-122"/>
                  <a:cs typeface="Alibaba PuHuiTi B" panose="00020600040101010101" pitchFamily="18" charset="-122"/>
                </a:rPr>
                <a:t>architecture/general/auxiliary/AUTOSAR_EXP_LayeredSoftwareArchitecture.pdf</a:t>
              </a:r>
              <a:endParaRPr lang="ja-JP" altLang="en-US" sz="1000">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pSp>
    </p:spTree>
    <p:extLst>
      <p:ext uri="{BB962C8B-B14F-4D97-AF65-F5344CB8AC3E}">
        <p14:creationId xmlns:p14="http://schemas.microsoft.com/office/powerpoint/2010/main" val="39213251"/>
      </p:ext>
    </p:extLst>
  </p:cSld>
  <p:clrMapOvr>
    <a:masterClrMapping/>
  </p:clrMapOvr>
</p:sld>
</file>

<file path=ppt/theme/theme1.xml><?xml version="1.0" encoding="utf-8"?>
<a:theme xmlns:a="http://schemas.openxmlformats.org/drawingml/2006/main" name="Global_master_without_Hea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eiryo UI">
      <a:majorFont>
        <a:latin typeface="Meiryo UI"/>
        <a:ea typeface="Meiryo UI"/>
        <a:cs typeface="Arial"/>
      </a:majorFont>
      <a:minorFont>
        <a:latin typeface="Meiryo UI"/>
        <a:ea typeface="Meiryo U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FFFFFF"/>
        </a:solidFill>
        <a:ln w="9525" cap="flat" cmpd="sng" algn="ctr">
          <a:solidFill>
            <a:srgbClr val="87867E"/>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3600" b="0" i="0" u="none" strike="noStrike" cap="none" normalizeH="0" baseline="0" dirty="0" smtClean="0">
            <a:ln>
              <a:noFill/>
            </a:ln>
            <a:effectLst/>
            <a:latin typeface="+mj-lt"/>
            <a:ea typeface="+mj-ea"/>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charset="-128"/>
          </a:defRPr>
        </a:defPPr>
      </a:lstStyle>
    </a:lnDef>
    <a:txDef>
      <a:spPr>
        <a:noFill/>
      </a:spPr>
      <a:bodyPr wrap="none" rtlCol="0">
        <a:spAutoFit/>
      </a:bodyPr>
      <a:lstStyle>
        <a:defPPr algn="l">
          <a:defRPr kumimoji="1" dirty="0" smtClean="0">
            <a:latin typeface="+mn-lt"/>
            <a:ea typeface="+mn-ea"/>
          </a:defRPr>
        </a:defPPr>
      </a:lstStyle>
    </a:tx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821DAE7B84B10A4BABFF4AFFD422B541" ma:contentTypeVersion="1" ma:contentTypeDescription="新しいドキュメントを作成します。" ma:contentTypeScope="" ma:versionID="6d41dec4eb31547c58e1f573b1f18fcb">
  <xsd:schema xmlns:xsd="http://www.w3.org/2001/XMLSchema" xmlns:xs="http://www.w3.org/2001/XMLSchema" xmlns:p="http://schemas.microsoft.com/office/2006/metadata/properties" xmlns:ns2="109b1457-3614-4b26-b911-2f93cd155683" targetNamespace="http://schemas.microsoft.com/office/2006/metadata/properties" ma:root="true" ma:fieldsID="20f1f9c5d5b02106b36d7f293dbff6b7" ns2:_="">
    <xsd:import namespace="109b1457-3614-4b26-b911-2f93cd155683"/>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9b1457-3614-4b26-b911-2f93cd155683" elementFormDefault="qualified">
    <xsd:import namespace="http://schemas.microsoft.com/office/2006/documentManagement/types"/>
    <xsd:import namespace="http://schemas.microsoft.com/office/infopath/2007/PartnerControls"/>
    <xsd:element name="_dlc_DocId" ma:index="8" nillable="true" ma:displayName="ドキュメント ID 値" ma:description="このアイテムに割り当てられているドキュメント ID の値です。" ma:internalName="_dlc_DocId" ma:readOnly="true">
      <xsd:simpleType>
        <xsd:restriction base="dms:Text"/>
      </xsd:simpleType>
    </xsd:element>
    <xsd:element name="_dlc_DocIdUrl" ma:index="9" nillable="true" ma:displayName="ドキュメントID:"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ID を保持" ma:description="追加時に ID を保持します。"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17F16C-672B-4100-9080-AD9BD81AD540}">
  <ds:schemaRefs>
    <ds:schemaRef ds:uri="http://schemas.microsoft.com/sharepoint/events"/>
  </ds:schemaRefs>
</ds:datastoreItem>
</file>

<file path=customXml/itemProps2.xml><?xml version="1.0" encoding="utf-8"?>
<ds:datastoreItem xmlns:ds="http://schemas.openxmlformats.org/officeDocument/2006/customXml" ds:itemID="{50E5C4F5-040B-4D49-9495-3032AA2E923D}">
  <ds:schemaRefs>
    <ds:schemaRef ds:uri="http://schemas.microsoft.com/sharepoint/v3/contenttype/forms"/>
  </ds:schemaRefs>
</ds:datastoreItem>
</file>

<file path=customXml/itemProps3.xml><?xml version="1.0" encoding="utf-8"?>
<ds:datastoreItem xmlns:ds="http://schemas.openxmlformats.org/officeDocument/2006/customXml" ds:itemID="{1D8FF632-E53E-40A8-B82E-C1D74FE501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9b1457-3614-4b26-b911-2f93cd1556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09084CF-864C-4AA4-B8F1-ADA7FF9BB66A}">
  <ds:schemaRefs>
    <ds:schemaRef ds:uri="http://schemas.microsoft.com/office/2006/documentManagement/types"/>
    <ds:schemaRef ds:uri="http://purl.org/dc/elements/1.1/"/>
    <ds:schemaRef ds:uri="http://purl.org/dc/dcmitype/"/>
    <ds:schemaRef ds:uri="http://schemas.microsoft.com/office/infopath/2007/PartnerControls"/>
    <ds:schemaRef ds:uri="http://schemas.microsoft.com/office/2006/metadata/properties"/>
    <ds:schemaRef ds:uri="http://purl.org/dc/terms/"/>
    <ds:schemaRef ds:uri="http://www.w3.org/XML/1998/namespace"/>
    <ds:schemaRef ds:uri="http://schemas.openxmlformats.org/package/2006/metadata/core-properties"/>
    <ds:schemaRef ds:uri="109b1457-3614-4b26-b911-2f93cd155683"/>
  </ds:schemaRefs>
</ds:datastoreItem>
</file>

<file path=docProps/app.xml><?xml version="1.0" encoding="utf-8"?>
<Properties xmlns="http://schemas.openxmlformats.org/officeDocument/2006/extended-properties" xmlns:vt="http://schemas.openxmlformats.org/officeDocument/2006/docPropsVTypes">
  <Template>展示会用（PDP）</Template>
  <TotalTime>0</TotalTime>
  <Words>3749</Words>
  <Application>Microsoft Office PowerPoint</Application>
  <PresentationFormat>ワイド画面</PresentationFormat>
  <Paragraphs>616</Paragraphs>
  <Slides>69</Slides>
  <Notes>11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69</vt:i4>
      </vt:variant>
    </vt:vector>
  </HeadingPairs>
  <TitlesOfParts>
    <vt:vector size="81" baseType="lpstr">
      <vt:lpstr>Alibaba PuHuiTi B</vt:lpstr>
      <vt:lpstr>Alibaba PuHuiTi L</vt:lpstr>
      <vt:lpstr>-apple-system</vt:lpstr>
      <vt:lpstr>FUJI-新ゴ M</vt:lpstr>
      <vt:lpstr>Arial</vt:lpstr>
      <vt:lpstr>Arial</vt:lpstr>
      <vt:lpstr>Arial Narrow</vt:lpstr>
      <vt:lpstr>Century</vt:lpstr>
      <vt:lpstr>Fujitsu Sans</vt:lpstr>
      <vt:lpstr>Meiryo UI</vt:lpstr>
      <vt:lpstr>Wingdings</vt:lpstr>
      <vt:lpstr>Global_master_without_Header</vt:lpstr>
      <vt:lpstr>浅谈AUTOSAR设计与开发</vt:lpstr>
      <vt:lpstr>浅谈AUTOSAR设计与开发</vt:lpstr>
      <vt:lpstr>0. AUTOSAR CP</vt:lpstr>
      <vt:lpstr>0. AUTOSAR CP</vt:lpstr>
      <vt:lpstr>0. AUTOSAR CP</vt:lpstr>
      <vt:lpstr>0. AUTOSAR CP</vt:lpstr>
      <vt:lpstr>0. AUTOSAR CP</vt:lpstr>
      <vt:lpstr>0. AUTOSAR CP</vt:lpstr>
      <vt:lpstr>0. AUTOSAR CP</vt:lpstr>
      <vt:lpstr>0. AUTOSAR CP</vt:lpstr>
      <vt:lpstr>0. AUTOSAR CP</vt:lpstr>
      <vt:lpstr>0. AUTOSAR CP</vt:lpstr>
      <vt:lpstr>0. AUTOSAR CP</vt:lpstr>
      <vt:lpstr>0. AUTOSAR CP</vt:lpstr>
      <vt:lpstr>AP AUTOSAR设计与开发</vt:lpstr>
      <vt:lpstr>1. AUTOSAR AP概述</vt:lpstr>
      <vt:lpstr>1. AUTOSAR AP概述</vt:lpstr>
      <vt:lpstr>1. AUTOSAR AP概述</vt:lpstr>
      <vt:lpstr>1. AUTOSAR AP概述</vt:lpstr>
      <vt:lpstr>1. AUTOSAR AP概述</vt:lpstr>
      <vt:lpstr>1. AUTOSAR AP概述</vt:lpstr>
      <vt:lpstr>1. AUTOSAR AP概述</vt:lpstr>
      <vt:lpstr>1. AUTOSAR AP概述</vt:lpstr>
      <vt:lpstr>2. AUTOSAR AP具体是什么</vt:lpstr>
      <vt:lpstr>2. AUTOSAR AP具体是什么</vt:lpstr>
      <vt:lpstr>2. AUTOSAR AP具体是什么</vt:lpstr>
      <vt:lpstr>2. AUTOSAR AP具体是什么</vt:lpstr>
      <vt:lpstr>2. AUTOSAR AP具体是什么</vt:lpstr>
      <vt:lpstr>2. AUTOSAR AP具体是什么</vt:lpstr>
      <vt:lpstr>3. 为什么要用AUTOSAR AP</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4. AUTOSAR AP设计与开发</vt:lpstr>
      <vt:lpstr>5. AUTOSAR AP工具</vt:lpstr>
      <vt:lpstr>5. AUTOSAR AP工具</vt:lpstr>
      <vt:lpstr>5. AUTOSAR AP工具</vt:lpstr>
      <vt:lpstr>5. AUTOSAR AP工具</vt:lpstr>
      <vt:lpstr>5. AUTOSAR AP工具</vt:lpstr>
      <vt:lpstr>6. AUTOSAR AP与CP关系</vt:lpstr>
      <vt:lpstr>6. AUTOSAR AP与CP关系</vt:lpstr>
      <vt:lpstr>6. AUTOSAR AP与CP关系</vt:lpstr>
      <vt:lpstr>6. AUTOSAR AP与CP关系</vt:lpstr>
      <vt:lpstr>6. AUTOSAR AP与CP关系</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FNST紹介（日本語版）</dc:title>
  <dc:creator/>
  <cp:lastModifiedBy/>
  <cp:revision>0</cp:revision>
  <cp:lastPrinted>2019-05-17T06:39:39Z</cp:lastPrinted>
  <dcterms:created xsi:type="dcterms:W3CDTF">2006-09-22T05:38:48Z</dcterms:created>
  <dcterms:modified xsi:type="dcterms:W3CDTF">2023-05-09T01:48:38Z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0x010100821DAE7B84B10A4BABFF4AFFD422B541</vt:lpwstr>
  </property>
  <property fmtid="{D5CDD505-2E9C-101B-9397-08002B2CF9AE}" pid="3" name="MSIP_Label_a7295cc1-d279-42ac-ab4d-3b0f4fece050_Enabled">
    <vt:lpwstr>true</vt:lpwstr>
  </property>
  <property fmtid="{D5CDD505-2E9C-101B-9397-08002B2CF9AE}" pid="4" name="MSIP_Label_a7295cc1-d279-42ac-ab4d-3b0f4fece050_SetDate">
    <vt:lpwstr>2023-03-31T08:20:24Z</vt:lpwstr>
  </property>
  <property fmtid="{D5CDD505-2E9C-101B-9397-08002B2CF9AE}" pid="5" name="MSIP_Label_a7295cc1-d279-42ac-ab4d-3b0f4fece050_Method">
    <vt:lpwstr>Standard</vt:lpwstr>
  </property>
  <property fmtid="{D5CDD505-2E9C-101B-9397-08002B2CF9AE}" pid="6" name="MSIP_Label_a7295cc1-d279-42ac-ab4d-3b0f4fece050_Name">
    <vt:lpwstr>FUJITSU-RESTRICTED​</vt:lpwstr>
  </property>
  <property fmtid="{D5CDD505-2E9C-101B-9397-08002B2CF9AE}" pid="7" name="MSIP_Label_a7295cc1-d279-42ac-ab4d-3b0f4fece050_SiteId">
    <vt:lpwstr>a19f121d-81e1-4858-a9d8-736e267fd4c7</vt:lpwstr>
  </property>
  <property fmtid="{D5CDD505-2E9C-101B-9397-08002B2CF9AE}" pid="8" name="MSIP_Label_a7295cc1-d279-42ac-ab4d-3b0f4fece050_ActionId">
    <vt:lpwstr>39bf7df5-970c-4852-94ce-8a1290f26586</vt:lpwstr>
  </property>
  <property fmtid="{D5CDD505-2E9C-101B-9397-08002B2CF9AE}" pid="9" name="MSIP_Label_a7295cc1-d279-42ac-ab4d-3b0f4fece050_ContentBits">
    <vt:lpwstr>0</vt:lpwstr>
  </property>
</Properties>
</file>